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15407-4F5D-6C11-C2D8-A42F013F180B}" v="2" dt="2022-11-10T12:37:06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838F5-EEA3-449D-8D36-B4807F90B59A}" type="doc">
      <dgm:prSet loTypeId="urn:microsoft.com/office/officeart/2005/8/layout/cycle4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A52E10A-AAD6-4D88-B938-79C983DF980E}">
      <dgm:prSet phldrT="[Tekst]"/>
      <dgm:spPr/>
      <dgm:t>
        <a:bodyPr/>
        <a:lstStyle/>
        <a:p>
          <a:r>
            <a:rPr lang="nl-NL" dirty="0"/>
            <a:t>Inzicht </a:t>
          </a:r>
        </a:p>
      </dgm:t>
    </dgm:pt>
    <dgm:pt modelId="{77086963-FD0E-4957-8E0C-8D3F3A19E552}" type="parTrans" cxnId="{AEA65C50-1469-4B4A-A3EB-58493468CABB}">
      <dgm:prSet/>
      <dgm:spPr/>
      <dgm:t>
        <a:bodyPr/>
        <a:lstStyle/>
        <a:p>
          <a:endParaRPr lang="nl-NL"/>
        </a:p>
      </dgm:t>
    </dgm:pt>
    <dgm:pt modelId="{C8E5880B-CE40-480D-B081-4541155364CB}" type="sibTrans" cxnId="{AEA65C50-1469-4B4A-A3EB-58493468CABB}">
      <dgm:prSet/>
      <dgm:spPr/>
      <dgm:t>
        <a:bodyPr/>
        <a:lstStyle/>
        <a:p>
          <a:endParaRPr lang="nl-NL"/>
        </a:p>
      </dgm:t>
    </dgm:pt>
    <dgm:pt modelId="{B29E2E2E-17D7-4ABC-9B8B-45E37B4F176E}">
      <dgm:prSet phldrT="[Tekst]"/>
      <dgm:spPr/>
      <dgm:t>
        <a:bodyPr/>
        <a:lstStyle/>
        <a:p>
          <a:r>
            <a:rPr lang="nl-NL" dirty="0"/>
            <a:t>Feedback </a:t>
          </a:r>
        </a:p>
      </dgm:t>
    </dgm:pt>
    <dgm:pt modelId="{EA88F730-8D19-4299-AF5A-4EE823BA19C7}" type="parTrans" cxnId="{BE63B9CA-3729-412B-8897-78D3F3A9792C}">
      <dgm:prSet/>
      <dgm:spPr/>
      <dgm:t>
        <a:bodyPr/>
        <a:lstStyle/>
        <a:p>
          <a:endParaRPr lang="nl-NL"/>
        </a:p>
      </dgm:t>
    </dgm:pt>
    <dgm:pt modelId="{DD1333DA-A085-42E9-A164-6530C8532B95}" type="sibTrans" cxnId="{BE63B9CA-3729-412B-8897-78D3F3A9792C}">
      <dgm:prSet/>
      <dgm:spPr/>
      <dgm:t>
        <a:bodyPr/>
        <a:lstStyle/>
        <a:p>
          <a:endParaRPr lang="nl-NL"/>
        </a:p>
      </dgm:t>
    </dgm:pt>
    <dgm:pt modelId="{B89B7E5B-240B-4089-98E1-A593418D117B}">
      <dgm:prSet phldrT="[Tekst]"/>
      <dgm:spPr/>
      <dgm:t>
        <a:bodyPr/>
        <a:lstStyle/>
        <a:p>
          <a:r>
            <a:rPr lang="nl-NL" dirty="0"/>
            <a:t>Kennis </a:t>
          </a:r>
        </a:p>
      </dgm:t>
    </dgm:pt>
    <dgm:pt modelId="{7F07D98A-1D4F-4A1B-A550-5BC4E7CA9796}" type="parTrans" cxnId="{7A690824-67C8-40B7-9ECE-2A0D6843CEAC}">
      <dgm:prSet/>
      <dgm:spPr/>
      <dgm:t>
        <a:bodyPr/>
        <a:lstStyle/>
        <a:p>
          <a:endParaRPr lang="nl-NL"/>
        </a:p>
      </dgm:t>
    </dgm:pt>
    <dgm:pt modelId="{F9D92883-AD66-46B0-9F49-78846B350FEF}" type="sibTrans" cxnId="{7A690824-67C8-40B7-9ECE-2A0D6843CEAC}">
      <dgm:prSet/>
      <dgm:spPr/>
      <dgm:t>
        <a:bodyPr/>
        <a:lstStyle/>
        <a:p>
          <a:endParaRPr lang="nl-NL"/>
        </a:p>
      </dgm:t>
    </dgm:pt>
    <dgm:pt modelId="{B80D5EC3-7F66-4F99-A5CF-A31EEB6AAF1B}">
      <dgm:prSet phldrT="[Tekst]"/>
      <dgm:spPr/>
      <dgm:t>
        <a:bodyPr/>
        <a:lstStyle/>
        <a:p>
          <a:r>
            <a:rPr lang="nl-NL" dirty="0"/>
            <a:t>Webinars </a:t>
          </a:r>
        </a:p>
      </dgm:t>
    </dgm:pt>
    <dgm:pt modelId="{09280341-A780-4BD0-9041-7F135C3BF83F}" type="parTrans" cxnId="{9FAF5673-969C-43F4-8D11-ADAAF042FA7F}">
      <dgm:prSet/>
      <dgm:spPr/>
      <dgm:t>
        <a:bodyPr/>
        <a:lstStyle/>
        <a:p>
          <a:endParaRPr lang="nl-NL"/>
        </a:p>
      </dgm:t>
    </dgm:pt>
    <dgm:pt modelId="{8E903C40-AE93-4223-829A-D680B173C49B}" type="sibTrans" cxnId="{9FAF5673-969C-43F4-8D11-ADAAF042FA7F}">
      <dgm:prSet/>
      <dgm:spPr/>
      <dgm:t>
        <a:bodyPr/>
        <a:lstStyle/>
        <a:p>
          <a:endParaRPr lang="nl-NL"/>
        </a:p>
      </dgm:t>
    </dgm:pt>
    <dgm:pt modelId="{B47D760B-7EBD-4F5A-A73A-F1695E4AE494}">
      <dgm:prSet phldrT="[Tekst]"/>
      <dgm:spPr/>
      <dgm:t>
        <a:bodyPr/>
        <a:lstStyle/>
        <a:p>
          <a:r>
            <a:rPr lang="nl-NL" dirty="0"/>
            <a:t>Actie </a:t>
          </a:r>
        </a:p>
      </dgm:t>
    </dgm:pt>
    <dgm:pt modelId="{A090FB1D-0509-45B7-BBF3-F7F3F1F180F1}" type="parTrans" cxnId="{A321AE6E-F6A4-4C42-8FF9-D673F62AF62B}">
      <dgm:prSet/>
      <dgm:spPr/>
      <dgm:t>
        <a:bodyPr/>
        <a:lstStyle/>
        <a:p>
          <a:endParaRPr lang="nl-NL"/>
        </a:p>
      </dgm:t>
    </dgm:pt>
    <dgm:pt modelId="{D3FD195F-18D0-42B4-BD67-DA8A92F87B2D}" type="sibTrans" cxnId="{A321AE6E-F6A4-4C42-8FF9-D673F62AF62B}">
      <dgm:prSet/>
      <dgm:spPr/>
      <dgm:t>
        <a:bodyPr/>
        <a:lstStyle/>
        <a:p>
          <a:endParaRPr lang="nl-NL"/>
        </a:p>
      </dgm:t>
    </dgm:pt>
    <dgm:pt modelId="{E286EE76-1E69-4B39-A901-56679AB174E1}">
      <dgm:prSet phldrT="[Tekst]"/>
      <dgm:spPr/>
      <dgm:t>
        <a:bodyPr/>
        <a:lstStyle/>
        <a:p>
          <a:r>
            <a:rPr lang="nl-NL" dirty="0"/>
            <a:t>Lopen, fietsen, activiteiten</a:t>
          </a:r>
        </a:p>
      </dgm:t>
    </dgm:pt>
    <dgm:pt modelId="{E0054CDC-9E3B-4F5E-ADD0-5AD192C97371}" type="parTrans" cxnId="{BF7918A6-5C77-4285-9456-FC280F8F372B}">
      <dgm:prSet/>
      <dgm:spPr/>
      <dgm:t>
        <a:bodyPr/>
        <a:lstStyle/>
        <a:p>
          <a:endParaRPr lang="nl-NL"/>
        </a:p>
      </dgm:t>
    </dgm:pt>
    <dgm:pt modelId="{B5D830C7-C5D9-4A31-902F-32BFD4B02287}" type="sibTrans" cxnId="{BF7918A6-5C77-4285-9456-FC280F8F372B}">
      <dgm:prSet/>
      <dgm:spPr/>
      <dgm:t>
        <a:bodyPr/>
        <a:lstStyle/>
        <a:p>
          <a:endParaRPr lang="nl-NL"/>
        </a:p>
      </dgm:t>
    </dgm:pt>
    <dgm:pt modelId="{49F61A11-8F83-4F6C-904C-E2080EAC8D13}">
      <dgm:prSet phldrT="[Tekst]"/>
      <dgm:spPr/>
      <dgm:t>
        <a:bodyPr/>
        <a:lstStyle/>
        <a:p>
          <a:r>
            <a:rPr lang="nl-NL" dirty="0"/>
            <a:t>Motivatie </a:t>
          </a:r>
        </a:p>
      </dgm:t>
    </dgm:pt>
    <dgm:pt modelId="{61328253-3ECF-441E-B984-6518A5ABE529}" type="parTrans" cxnId="{0BCAEE29-B297-40AF-B193-7CB4DE1700B5}">
      <dgm:prSet/>
      <dgm:spPr/>
      <dgm:t>
        <a:bodyPr/>
        <a:lstStyle/>
        <a:p>
          <a:endParaRPr lang="nl-NL"/>
        </a:p>
      </dgm:t>
    </dgm:pt>
    <dgm:pt modelId="{BD45736A-8C15-4899-82DD-F2B8305C025E}" type="sibTrans" cxnId="{0BCAEE29-B297-40AF-B193-7CB4DE1700B5}">
      <dgm:prSet/>
      <dgm:spPr/>
      <dgm:t>
        <a:bodyPr/>
        <a:lstStyle/>
        <a:p>
          <a:endParaRPr lang="nl-NL"/>
        </a:p>
      </dgm:t>
    </dgm:pt>
    <dgm:pt modelId="{C3060877-F474-4B88-9C81-98394EF79789}">
      <dgm:prSet phldrT="[Tekst]"/>
      <dgm:spPr/>
      <dgm:t>
        <a:bodyPr/>
        <a:lstStyle/>
        <a:p>
          <a:r>
            <a:rPr lang="nl-NL" dirty="0" err="1"/>
            <a:t>Fitcoins</a:t>
          </a:r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endParaRPr lang="nl-NL" dirty="0"/>
        </a:p>
      </dgm:t>
    </dgm:pt>
    <dgm:pt modelId="{D4F9B2CA-A62E-4C45-A0EE-FD262F511488}" type="parTrans" cxnId="{73579252-3082-4260-9CB7-8CD4CBFEDA77}">
      <dgm:prSet/>
      <dgm:spPr/>
      <dgm:t>
        <a:bodyPr/>
        <a:lstStyle/>
        <a:p>
          <a:endParaRPr lang="nl-NL"/>
        </a:p>
      </dgm:t>
    </dgm:pt>
    <dgm:pt modelId="{09F9F2F0-2FA7-4E4E-A3EC-33744DBE14CC}" type="sibTrans" cxnId="{73579252-3082-4260-9CB7-8CD4CBFEDA77}">
      <dgm:prSet/>
      <dgm:spPr/>
      <dgm:t>
        <a:bodyPr/>
        <a:lstStyle/>
        <a:p>
          <a:endParaRPr lang="nl-NL"/>
        </a:p>
      </dgm:t>
    </dgm:pt>
    <dgm:pt modelId="{818D86D5-32B1-4C1B-A9E1-D86EB8F216CB}" type="pres">
      <dgm:prSet presAssocID="{41C838F5-EEA3-449D-8D36-B4807F90B5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36857D-87F5-4E86-940F-CCCCCD04B821}" type="pres">
      <dgm:prSet presAssocID="{41C838F5-EEA3-449D-8D36-B4807F90B59A}" presName="children" presStyleCnt="0"/>
      <dgm:spPr/>
    </dgm:pt>
    <dgm:pt modelId="{63831872-DA32-4A1B-9539-4C6C00065D46}" type="pres">
      <dgm:prSet presAssocID="{41C838F5-EEA3-449D-8D36-B4807F90B59A}" presName="child1group" presStyleCnt="0"/>
      <dgm:spPr/>
    </dgm:pt>
    <dgm:pt modelId="{9D7A69B6-3959-4919-9AE1-733CB11BDFAF}" type="pres">
      <dgm:prSet presAssocID="{41C838F5-EEA3-449D-8D36-B4807F90B59A}" presName="child1" presStyleLbl="bgAcc1" presStyleIdx="0" presStyleCnt="4"/>
      <dgm:spPr/>
    </dgm:pt>
    <dgm:pt modelId="{69E39F00-3A93-4DC3-8D77-7E23F97FA623}" type="pres">
      <dgm:prSet presAssocID="{41C838F5-EEA3-449D-8D36-B4807F90B59A}" presName="child1Text" presStyleLbl="bgAcc1" presStyleIdx="0" presStyleCnt="4">
        <dgm:presLayoutVars>
          <dgm:bulletEnabled val="1"/>
        </dgm:presLayoutVars>
      </dgm:prSet>
      <dgm:spPr/>
    </dgm:pt>
    <dgm:pt modelId="{E164D0DD-789C-4233-847A-1C866184E045}" type="pres">
      <dgm:prSet presAssocID="{41C838F5-EEA3-449D-8D36-B4807F90B59A}" presName="child2group" presStyleCnt="0"/>
      <dgm:spPr/>
    </dgm:pt>
    <dgm:pt modelId="{E7F44E20-D300-4FA8-89C9-1C155F2B7440}" type="pres">
      <dgm:prSet presAssocID="{41C838F5-EEA3-449D-8D36-B4807F90B59A}" presName="child2" presStyleLbl="bgAcc1" presStyleIdx="1" presStyleCnt="4"/>
      <dgm:spPr/>
    </dgm:pt>
    <dgm:pt modelId="{A461CCD9-C10C-4BC6-9DCE-112BF24C6F27}" type="pres">
      <dgm:prSet presAssocID="{41C838F5-EEA3-449D-8D36-B4807F90B59A}" presName="child2Text" presStyleLbl="bgAcc1" presStyleIdx="1" presStyleCnt="4">
        <dgm:presLayoutVars>
          <dgm:bulletEnabled val="1"/>
        </dgm:presLayoutVars>
      </dgm:prSet>
      <dgm:spPr/>
    </dgm:pt>
    <dgm:pt modelId="{63C7B6AA-C57E-42AC-8A82-2614B3533D75}" type="pres">
      <dgm:prSet presAssocID="{41C838F5-EEA3-449D-8D36-B4807F90B59A}" presName="child3group" presStyleCnt="0"/>
      <dgm:spPr/>
    </dgm:pt>
    <dgm:pt modelId="{B29CE3FE-F98E-4E1F-A8C6-A3CFC5BD6C37}" type="pres">
      <dgm:prSet presAssocID="{41C838F5-EEA3-449D-8D36-B4807F90B59A}" presName="child3" presStyleLbl="bgAcc1" presStyleIdx="2" presStyleCnt="4"/>
      <dgm:spPr/>
    </dgm:pt>
    <dgm:pt modelId="{BB17AFAC-564C-40B5-AAA7-24F70A50B84E}" type="pres">
      <dgm:prSet presAssocID="{41C838F5-EEA3-449D-8D36-B4807F90B59A}" presName="child3Text" presStyleLbl="bgAcc1" presStyleIdx="2" presStyleCnt="4">
        <dgm:presLayoutVars>
          <dgm:bulletEnabled val="1"/>
        </dgm:presLayoutVars>
      </dgm:prSet>
      <dgm:spPr/>
    </dgm:pt>
    <dgm:pt modelId="{25D012F0-89E9-4327-90C2-70554202396C}" type="pres">
      <dgm:prSet presAssocID="{41C838F5-EEA3-449D-8D36-B4807F90B59A}" presName="child4group" presStyleCnt="0"/>
      <dgm:spPr/>
    </dgm:pt>
    <dgm:pt modelId="{F911E955-AE8F-4C7A-9061-F57F75C96DB1}" type="pres">
      <dgm:prSet presAssocID="{41C838F5-EEA3-449D-8D36-B4807F90B59A}" presName="child4" presStyleLbl="bgAcc1" presStyleIdx="3" presStyleCnt="4"/>
      <dgm:spPr/>
    </dgm:pt>
    <dgm:pt modelId="{2B9AD1E4-AAF0-46A0-8CF5-0B88C78552C5}" type="pres">
      <dgm:prSet presAssocID="{41C838F5-EEA3-449D-8D36-B4807F90B59A}" presName="child4Text" presStyleLbl="bgAcc1" presStyleIdx="3" presStyleCnt="4">
        <dgm:presLayoutVars>
          <dgm:bulletEnabled val="1"/>
        </dgm:presLayoutVars>
      </dgm:prSet>
      <dgm:spPr/>
    </dgm:pt>
    <dgm:pt modelId="{B2296390-8542-48DF-B076-BD86AEF0A115}" type="pres">
      <dgm:prSet presAssocID="{41C838F5-EEA3-449D-8D36-B4807F90B59A}" presName="childPlaceholder" presStyleCnt="0"/>
      <dgm:spPr/>
    </dgm:pt>
    <dgm:pt modelId="{05EDBD39-F060-4717-856C-C5A879D4B7E0}" type="pres">
      <dgm:prSet presAssocID="{41C838F5-EEA3-449D-8D36-B4807F90B59A}" presName="circle" presStyleCnt="0"/>
      <dgm:spPr/>
    </dgm:pt>
    <dgm:pt modelId="{FB753B9B-BA2D-4032-8A09-188904F9D0A3}" type="pres">
      <dgm:prSet presAssocID="{41C838F5-EEA3-449D-8D36-B4807F90B59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252E507-2F7F-4180-9808-C115959A61AE}" type="pres">
      <dgm:prSet presAssocID="{41C838F5-EEA3-449D-8D36-B4807F90B59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45E8E36-60C4-44B0-9E59-65C505D91751}" type="pres">
      <dgm:prSet presAssocID="{41C838F5-EEA3-449D-8D36-B4807F90B59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910CCA7-44BA-4853-9E60-016FE2AC92E1}" type="pres">
      <dgm:prSet presAssocID="{41C838F5-EEA3-449D-8D36-B4807F90B59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89BF591-94F1-4CA1-AE2B-6D322D287ECB}" type="pres">
      <dgm:prSet presAssocID="{41C838F5-EEA3-449D-8D36-B4807F90B59A}" presName="quadrantPlaceholder" presStyleCnt="0"/>
      <dgm:spPr/>
    </dgm:pt>
    <dgm:pt modelId="{486CE1AE-DD8B-431D-AD81-133B5C1E6BCA}" type="pres">
      <dgm:prSet presAssocID="{41C838F5-EEA3-449D-8D36-B4807F90B59A}" presName="center1" presStyleLbl="fgShp" presStyleIdx="0" presStyleCnt="2"/>
      <dgm:spPr/>
    </dgm:pt>
    <dgm:pt modelId="{E53E8027-2374-48FC-94FB-9AB2AC6F8C89}" type="pres">
      <dgm:prSet presAssocID="{41C838F5-EEA3-449D-8D36-B4807F90B59A}" presName="center2" presStyleLbl="fgShp" presStyleIdx="1" presStyleCnt="2"/>
      <dgm:spPr/>
    </dgm:pt>
  </dgm:ptLst>
  <dgm:cxnLst>
    <dgm:cxn modelId="{25A0481E-FF78-42F2-BC41-158FEC838B07}" type="presOf" srcId="{B80D5EC3-7F66-4F99-A5CF-A31EEB6AAF1B}" destId="{E7F44E20-D300-4FA8-89C9-1C155F2B7440}" srcOrd="0" destOrd="0" presId="urn:microsoft.com/office/officeart/2005/8/layout/cycle4"/>
    <dgm:cxn modelId="{7A690824-67C8-40B7-9ECE-2A0D6843CEAC}" srcId="{41C838F5-EEA3-449D-8D36-B4807F90B59A}" destId="{B89B7E5B-240B-4089-98E1-A593418D117B}" srcOrd="1" destOrd="0" parTransId="{7F07D98A-1D4F-4A1B-A550-5BC4E7CA9796}" sibTransId="{F9D92883-AD66-46B0-9F49-78846B350FEF}"/>
    <dgm:cxn modelId="{939E8826-324E-45CA-87C8-3850036D536C}" type="presOf" srcId="{C3060877-F474-4B88-9C81-98394EF79789}" destId="{F911E955-AE8F-4C7A-9061-F57F75C96DB1}" srcOrd="0" destOrd="0" presId="urn:microsoft.com/office/officeart/2005/8/layout/cycle4"/>
    <dgm:cxn modelId="{0BCAEE29-B297-40AF-B193-7CB4DE1700B5}" srcId="{41C838F5-EEA3-449D-8D36-B4807F90B59A}" destId="{49F61A11-8F83-4F6C-904C-E2080EAC8D13}" srcOrd="3" destOrd="0" parTransId="{61328253-3ECF-441E-B984-6518A5ABE529}" sibTransId="{BD45736A-8C15-4899-82DD-F2B8305C025E}"/>
    <dgm:cxn modelId="{0A8BCC2E-ABF9-40AF-8404-82AC40CDA010}" type="presOf" srcId="{0A52E10A-AAD6-4D88-B938-79C983DF980E}" destId="{FB753B9B-BA2D-4032-8A09-188904F9D0A3}" srcOrd="0" destOrd="0" presId="urn:microsoft.com/office/officeart/2005/8/layout/cycle4"/>
    <dgm:cxn modelId="{CF004C34-F712-4DBD-AD65-4CA9DC345E14}" type="presOf" srcId="{41C838F5-EEA3-449D-8D36-B4807F90B59A}" destId="{818D86D5-32B1-4C1B-A9E1-D86EB8F216CB}" srcOrd="0" destOrd="0" presId="urn:microsoft.com/office/officeart/2005/8/layout/cycle4"/>
    <dgm:cxn modelId="{BBCFC844-F5DA-4BCF-AA3E-6F1CA1DDB7F0}" type="presOf" srcId="{B80D5EC3-7F66-4F99-A5CF-A31EEB6AAF1B}" destId="{A461CCD9-C10C-4BC6-9DCE-112BF24C6F27}" srcOrd="1" destOrd="0" presId="urn:microsoft.com/office/officeart/2005/8/layout/cycle4"/>
    <dgm:cxn modelId="{AEA65C50-1469-4B4A-A3EB-58493468CABB}" srcId="{41C838F5-EEA3-449D-8D36-B4807F90B59A}" destId="{0A52E10A-AAD6-4D88-B938-79C983DF980E}" srcOrd="0" destOrd="0" parTransId="{77086963-FD0E-4957-8E0C-8D3F3A19E552}" sibTransId="{C8E5880B-CE40-480D-B081-4541155364CB}"/>
    <dgm:cxn modelId="{73579252-3082-4260-9CB7-8CD4CBFEDA77}" srcId="{49F61A11-8F83-4F6C-904C-E2080EAC8D13}" destId="{C3060877-F474-4B88-9C81-98394EF79789}" srcOrd="0" destOrd="0" parTransId="{D4F9B2CA-A62E-4C45-A0EE-FD262F511488}" sibTransId="{09F9F2F0-2FA7-4E4E-A3EC-33744DBE14CC}"/>
    <dgm:cxn modelId="{A321AE6E-F6A4-4C42-8FF9-D673F62AF62B}" srcId="{41C838F5-EEA3-449D-8D36-B4807F90B59A}" destId="{B47D760B-7EBD-4F5A-A73A-F1695E4AE494}" srcOrd="2" destOrd="0" parTransId="{A090FB1D-0509-45B7-BBF3-F7F3F1F180F1}" sibTransId="{D3FD195F-18D0-42B4-BD67-DA8A92F87B2D}"/>
    <dgm:cxn modelId="{9FAF5673-969C-43F4-8D11-ADAAF042FA7F}" srcId="{B89B7E5B-240B-4089-98E1-A593418D117B}" destId="{B80D5EC3-7F66-4F99-A5CF-A31EEB6AAF1B}" srcOrd="0" destOrd="0" parTransId="{09280341-A780-4BD0-9041-7F135C3BF83F}" sibTransId="{8E903C40-AE93-4223-829A-D680B173C49B}"/>
    <dgm:cxn modelId="{911F9474-AD85-457C-AFA3-486C5661A46A}" type="presOf" srcId="{B89B7E5B-240B-4089-98E1-A593418D117B}" destId="{C252E507-2F7F-4180-9808-C115959A61AE}" srcOrd="0" destOrd="0" presId="urn:microsoft.com/office/officeart/2005/8/layout/cycle4"/>
    <dgm:cxn modelId="{43D2F5A3-01D0-4585-8AF4-B3A60DB0DD0D}" type="presOf" srcId="{E286EE76-1E69-4B39-A901-56679AB174E1}" destId="{B29CE3FE-F98E-4E1F-A8C6-A3CFC5BD6C37}" srcOrd="0" destOrd="0" presId="urn:microsoft.com/office/officeart/2005/8/layout/cycle4"/>
    <dgm:cxn modelId="{BF7918A6-5C77-4285-9456-FC280F8F372B}" srcId="{B47D760B-7EBD-4F5A-A73A-F1695E4AE494}" destId="{E286EE76-1E69-4B39-A901-56679AB174E1}" srcOrd="0" destOrd="0" parTransId="{E0054CDC-9E3B-4F5E-ADD0-5AD192C97371}" sibTransId="{B5D830C7-C5D9-4A31-902F-32BFD4B02287}"/>
    <dgm:cxn modelId="{38DB50A8-4433-40AA-8B6B-872090AD5C34}" type="presOf" srcId="{B47D760B-7EBD-4F5A-A73A-F1695E4AE494}" destId="{345E8E36-60C4-44B0-9E59-65C505D91751}" srcOrd="0" destOrd="0" presId="urn:microsoft.com/office/officeart/2005/8/layout/cycle4"/>
    <dgm:cxn modelId="{3D581BBA-D453-4277-B17A-05F8919A38F8}" type="presOf" srcId="{B29E2E2E-17D7-4ABC-9B8B-45E37B4F176E}" destId="{69E39F00-3A93-4DC3-8D77-7E23F97FA623}" srcOrd="1" destOrd="0" presId="urn:microsoft.com/office/officeart/2005/8/layout/cycle4"/>
    <dgm:cxn modelId="{BE63B9CA-3729-412B-8897-78D3F3A9792C}" srcId="{0A52E10A-AAD6-4D88-B938-79C983DF980E}" destId="{B29E2E2E-17D7-4ABC-9B8B-45E37B4F176E}" srcOrd="0" destOrd="0" parTransId="{EA88F730-8D19-4299-AF5A-4EE823BA19C7}" sibTransId="{DD1333DA-A085-42E9-A164-6530C8532B95}"/>
    <dgm:cxn modelId="{456915CD-3CB9-4B9B-B300-445D4CF79E9F}" type="presOf" srcId="{C3060877-F474-4B88-9C81-98394EF79789}" destId="{2B9AD1E4-AAF0-46A0-8CF5-0B88C78552C5}" srcOrd="1" destOrd="0" presId="urn:microsoft.com/office/officeart/2005/8/layout/cycle4"/>
    <dgm:cxn modelId="{5B1C89D7-1E5B-4C6C-AFC7-7E6CF1EE107B}" type="presOf" srcId="{B29E2E2E-17D7-4ABC-9B8B-45E37B4F176E}" destId="{9D7A69B6-3959-4919-9AE1-733CB11BDFAF}" srcOrd="0" destOrd="0" presId="urn:microsoft.com/office/officeart/2005/8/layout/cycle4"/>
    <dgm:cxn modelId="{0BA6FBDA-AE01-4BC0-8662-CF1CF036CE43}" type="presOf" srcId="{49F61A11-8F83-4F6C-904C-E2080EAC8D13}" destId="{6910CCA7-44BA-4853-9E60-016FE2AC92E1}" srcOrd="0" destOrd="0" presId="urn:microsoft.com/office/officeart/2005/8/layout/cycle4"/>
    <dgm:cxn modelId="{524658EC-BFD5-47B2-A971-B21DF3C12054}" type="presOf" srcId="{E286EE76-1E69-4B39-A901-56679AB174E1}" destId="{BB17AFAC-564C-40B5-AAA7-24F70A50B84E}" srcOrd="1" destOrd="0" presId="urn:microsoft.com/office/officeart/2005/8/layout/cycle4"/>
    <dgm:cxn modelId="{64D0BE17-A0BC-4B12-9C36-04001899BBE7}" type="presParOf" srcId="{818D86D5-32B1-4C1B-A9E1-D86EB8F216CB}" destId="{4A36857D-87F5-4E86-940F-CCCCCD04B821}" srcOrd="0" destOrd="0" presId="urn:microsoft.com/office/officeart/2005/8/layout/cycle4"/>
    <dgm:cxn modelId="{B2836D6E-5DB6-479F-9390-DAC56D906270}" type="presParOf" srcId="{4A36857D-87F5-4E86-940F-CCCCCD04B821}" destId="{63831872-DA32-4A1B-9539-4C6C00065D46}" srcOrd="0" destOrd="0" presId="urn:microsoft.com/office/officeart/2005/8/layout/cycle4"/>
    <dgm:cxn modelId="{DDDE2DAA-F449-4686-ACA1-DFC51B7C4132}" type="presParOf" srcId="{63831872-DA32-4A1B-9539-4C6C00065D46}" destId="{9D7A69B6-3959-4919-9AE1-733CB11BDFAF}" srcOrd="0" destOrd="0" presId="urn:microsoft.com/office/officeart/2005/8/layout/cycle4"/>
    <dgm:cxn modelId="{5DC38EA7-807F-4775-874E-77E42253E0E4}" type="presParOf" srcId="{63831872-DA32-4A1B-9539-4C6C00065D46}" destId="{69E39F00-3A93-4DC3-8D77-7E23F97FA623}" srcOrd="1" destOrd="0" presId="urn:microsoft.com/office/officeart/2005/8/layout/cycle4"/>
    <dgm:cxn modelId="{C516DDA6-C5B1-4336-A97E-5884ACE5A2EE}" type="presParOf" srcId="{4A36857D-87F5-4E86-940F-CCCCCD04B821}" destId="{E164D0DD-789C-4233-847A-1C866184E045}" srcOrd="1" destOrd="0" presId="urn:microsoft.com/office/officeart/2005/8/layout/cycle4"/>
    <dgm:cxn modelId="{84547A35-876F-435A-A37F-766AFB478083}" type="presParOf" srcId="{E164D0DD-789C-4233-847A-1C866184E045}" destId="{E7F44E20-D300-4FA8-89C9-1C155F2B7440}" srcOrd="0" destOrd="0" presId="urn:microsoft.com/office/officeart/2005/8/layout/cycle4"/>
    <dgm:cxn modelId="{DF02B1EE-EC18-45F3-8A68-1735C8BF18CF}" type="presParOf" srcId="{E164D0DD-789C-4233-847A-1C866184E045}" destId="{A461CCD9-C10C-4BC6-9DCE-112BF24C6F27}" srcOrd="1" destOrd="0" presId="urn:microsoft.com/office/officeart/2005/8/layout/cycle4"/>
    <dgm:cxn modelId="{F4DA47BF-EFF0-4993-8EBF-29B2D708868C}" type="presParOf" srcId="{4A36857D-87F5-4E86-940F-CCCCCD04B821}" destId="{63C7B6AA-C57E-42AC-8A82-2614B3533D75}" srcOrd="2" destOrd="0" presId="urn:microsoft.com/office/officeart/2005/8/layout/cycle4"/>
    <dgm:cxn modelId="{AA3A1809-1791-474F-9E8A-AE17049866E2}" type="presParOf" srcId="{63C7B6AA-C57E-42AC-8A82-2614B3533D75}" destId="{B29CE3FE-F98E-4E1F-A8C6-A3CFC5BD6C37}" srcOrd="0" destOrd="0" presId="urn:microsoft.com/office/officeart/2005/8/layout/cycle4"/>
    <dgm:cxn modelId="{664D587A-EF28-4455-BE7F-8B0B7168F383}" type="presParOf" srcId="{63C7B6AA-C57E-42AC-8A82-2614B3533D75}" destId="{BB17AFAC-564C-40B5-AAA7-24F70A50B84E}" srcOrd="1" destOrd="0" presId="urn:microsoft.com/office/officeart/2005/8/layout/cycle4"/>
    <dgm:cxn modelId="{1B93F1AA-E89F-4452-AAE8-518629A2048E}" type="presParOf" srcId="{4A36857D-87F5-4E86-940F-CCCCCD04B821}" destId="{25D012F0-89E9-4327-90C2-70554202396C}" srcOrd="3" destOrd="0" presId="urn:microsoft.com/office/officeart/2005/8/layout/cycle4"/>
    <dgm:cxn modelId="{4EB86F04-40FD-446E-8533-1A33A2DD728A}" type="presParOf" srcId="{25D012F0-89E9-4327-90C2-70554202396C}" destId="{F911E955-AE8F-4C7A-9061-F57F75C96DB1}" srcOrd="0" destOrd="0" presId="urn:microsoft.com/office/officeart/2005/8/layout/cycle4"/>
    <dgm:cxn modelId="{A4D82246-6858-431A-A71D-75F999449D7C}" type="presParOf" srcId="{25D012F0-89E9-4327-90C2-70554202396C}" destId="{2B9AD1E4-AAF0-46A0-8CF5-0B88C78552C5}" srcOrd="1" destOrd="0" presId="urn:microsoft.com/office/officeart/2005/8/layout/cycle4"/>
    <dgm:cxn modelId="{64BB247D-8E1D-49C4-B4D2-BE38026FCEEE}" type="presParOf" srcId="{4A36857D-87F5-4E86-940F-CCCCCD04B821}" destId="{B2296390-8542-48DF-B076-BD86AEF0A115}" srcOrd="4" destOrd="0" presId="urn:microsoft.com/office/officeart/2005/8/layout/cycle4"/>
    <dgm:cxn modelId="{2F27A8E7-6DA0-4650-8F93-B674F6D6F96C}" type="presParOf" srcId="{818D86D5-32B1-4C1B-A9E1-D86EB8F216CB}" destId="{05EDBD39-F060-4717-856C-C5A879D4B7E0}" srcOrd="1" destOrd="0" presId="urn:microsoft.com/office/officeart/2005/8/layout/cycle4"/>
    <dgm:cxn modelId="{7E97DCDE-F019-4BBD-91F0-49CD325CE813}" type="presParOf" srcId="{05EDBD39-F060-4717-856C-C5A879D4B7E0}" destId="{FB753B9B-BA2D-4032-8A09-188904F9D0A3}" srcOrd="0" destOrd="0" presId="urn:microsoft.com/office/officeart/2005/8/layout/cycle4"/>
    <dgm:cxn modelId="{8F0364A5-BE81-4FDC-8C6E-1C1D03275A7D}" type="presParOf" srcId="{05EDBD39-F060-4717-856C-C5A879D4B7E0}" destId="{C252E507-2F7F-4180-9808-C115959A61AE}" srcOrd="1" destOrd="0" presId="urn:microsoft.com/office/officeart/2005/8/layout/cycle4"/>
    <dgm:cxn modelId="{BB65A61E-EA92-407D-A6BD-7511F8E30AF9}" type="presParOf" srcId="{05EDBD39-F060-4717-856C-C5A879D4B7E0}" destId="{345E8E36-60C4-44B0-9E59-65C505D91751}" srcOrd="2" destOrd="0" presId="urn:microsoft.com/office/officeart/2005/8/layout/cycle4"/>
    <dgm:cxn modelId="{268E3734-A1F7-4F11-A5DF-2F2E0B405065}" type="presParOf" srcId="{05EDBD39-F060-4717-856C-C5A879D4B7E0}" destId="{6910CCA7-44BA-4853-9E60-016FE2AC92E1}" srcOrd="3" destOrd="0" presId="urn:microsoft.com/office/officeart/2005/8/layout/cycle4"/>
    <dgm:cxn modelId="{660976B4-5B9B-44B5-AA8F-81EFCAF6A624}" type="presParOf" srcId="{05EDBD39-F060-4717-856C-C5A879D4B7E0}" destId="{B89BF591-94F1-4CA1-AE2B-6D322D287ECB}" srcOrd="4" destOrd="0" presId="urn:microsoft.com/office/officeart/2005/8/layout/cycle4"/>
    <dgm:cxn modelId="{C5FE81B9-03A0-404F-AD32-8B04DF9A162C}" type="presParOf" srcId="{818D86D5-32B1-4C1B-A9E1-D86EB8F216CB}" destId="{486CE1AE-DD8B-431D-AD81-133B5C1E6BCA}" srcOrd="2" destOrd="0" presId="urn:microsoft.com/office/officeart/2005/8/layout/cycle4"/>
    <dgm:cxn modelId="{06F34ACF-285D-41CC-B1B5-958DF2AB27BB}" type="presParOf" srcId="{818D86D5-32B1-4C1B-A9E1-D86EB8F216CB}" destId="{E53E8027-2374-48FC-94FB-9AB2AC6F8C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838F5-EEA3-449D-8D36-B4807F90B59A}" type="doc">
      <dgm:prSet loTypeId="urn:microsoft.com/office/officeart/2005/8/layout/cycle4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A52E10A-AAD6-4D88-B938-79C983DF980E}">
      <dgm:prSet phldrT="[Tekst]"/>
      <dgm:spPr/>
      <dgm:t>
        <a:bodyPr/>
        <a:lstStyle/>
        <a:p>
          <a:r>
            <a:rPr lang="nl-NL" dirty="0"/>
            <a:t>Inzicht </a:t>
          </a:r>
        </a:p>
      </dgm:t>
    </dgm:pt>
    <dgm:pt modelId="{77086963-FD0E-4957-8E0C-8D3F3A19E552}" type="parTrans" cxnId="{AEA65C50-1469-4B4A-A3EB-58493468CABB}">
      <dgm:prSet/>
      <dgm:spPr/>
      <dgm:t>
        <a:bodyPr/>
        <a:lstStyle/>
        <a:p>
          <a:endParaRPr lang="nl-NL"/>
        </a:p>
      </dgm:t>
    </dgm:pt>
    <dgm:pt modelId="{C8E5880B-CE40-480D-B081-4541155364CB}" type="sibTrans" cxnId="{AEA65C50-1469-4B4A-A3EB-58493468CABB}">
      <dgm:prSet/>
      <dgm:spPr/>
      <dgm:t>
        <a:bodyPr/>
        <a:lstStyle/>
        <a:p>
          <a:endParaRPr lang="nl-NL"/>
        </a:p>
      </dgm:t>
    </dgm:pt>
    <dgm:pt modelId="{B29E2E2E-17D7-4ABC-9B8B-45E37B4F176E}">
      <dgm:prSet phldrT="[Tekst]" custT="1"/>
      <dgm:spPr/>
      <dgm:t>
        <a:bodyPr/>
        <a:lstStyle/>
        <a:p>
          <a:r>
            <a:rPr lang="nl-NL" sz="1600" dirty="0"/>
            <a:t>Rapportage</a:t>
          </a:r>
        </a:p>
      </dgm:t>
    </dgm:pt>
    <dgm:pt modelId="{EA88F730-8D19-4299-AF5A-4EE823BA19C7}" type="parTrans" cxnId="{BE63B9CA-3729-412B-8897-78D3F3A9792C}">
      <dgm:prSet/>
      <dgm:spPr/>
      <dgm:t>
        <a:bodyPr/>
        <a:lstStyle/>
        <a:p>
          <a:endParaRPr lang="nl-NL"/>
        </a:p>
      </dgm:t>
    </dgm:pt>
    <dgm:pt modelId="{DD1333DA-A085-42E9-A164-6530C8532B95}" type="sibTrans" cxnId="{BE63B9CA-3729-412B-8897-78D3F3A9792C}">
      <dgm:prSet/>
      <dgm:spPr/>
      <dgm:t>
        <a:bodyPr/>
        <a:lstStyle/>
        <a:p>
          <a:endParaRPr lang="nl-NL"/>
        </a:p>
      </dgm:t>
    </dgm:pt>
    <dgm:pt modelId="{B89B7E5B-240B-4089-98E1-A593418D117B}">
      <dgm:prSet phldrT="[Tekst]"/>
      <dgm:spPr/>
      <dgm:t>
        <a:bodyPr/>
        <a:lstStyle/>
        <a:p>
          <a:r>
            <a:rPr lang="nl-NL" dirty="0"/>
            <a:t>Kennis </a:t>
          </a:r>
        </a:p>
      </dgm:t>
    </dgm:pt>
    <dgm:pt modelId="{7F07D98A-1D4F-4A1B-A550-5BC4E7CA9796}" type="parTrans" cxnId="{7A690824-67C8-40B7-9ECE-2A0D6843CEAC}">
      <dgm:prSet/>
      <dgm:spPr/>
      <dgm:t>
        <a:bodyPr/>
        <a:lstStyle/>
        <a:p>
          <a:endParaRPr lang="nl-NL"/>
        </a:p>
      </dgm:t>
    </dgm:pt>
    <dgm:pt modelId="{F9D92883-AD66-46B0-9F49-78846B350FEF}" type="sibTrans" cxnId="{7A690824-67C8-40B7-9ECE-2A0D6843CEAC}">
      <dgm:prSet/>
      <dgm:spPr/>
      <dgm:t>
        <a:bodyPr/>
        <a:lstStyle/>
        <a:p>
          <a:endParaRPr lang="nl-NL"/>
        </a:p>
      </dgm:t>
    </dgm:pt>
    <dgm:pt modelId="{B80D5EC3-7F66-4F99-A5CF-A31EEB6AAF1B}">
      <dgm:prSet phldrT="[Tekst]" custT="1"/>
      <dgm:spPr/>
      <dgm:t>
        <a:bodyPr/>
        <a:lstStyle/>
        <a:p>
          <a:r>
            <a:rPr lang="nl-NL" sz="1600" dirty="0"/>
            <a:t>ACT &amp; Leefstijl</a:t>
          </a:r>
        </a:p>
      </dgm:t>
    </dgm:pt>
    <dgm:pt modelId="{09280341-A780-4BD0-9041-7F135C3BF83F}" type="parTrans" cxnId="{9FAF5673-969C-43F4-8D11-ADAAF042FA7F}">
      <dgm:prSet/>
      <dgm:spPr/>
      <dgm:t>
        <a:bodyPr/>
        <a:lstStyle/>
        <a:p>
          <a:endParaRPr lang="nl-NL"/>
        </a:p>
      </dgm:t>
    </dgm:pt>
    <dgm:pt modelId="{8E903C40-AE93-4223-829A-D680B173C49B}" type="sibTrans" cxnId="{9FAF5673-969C-43F4-8D11-ADAAF042FA7F}">
      <dgm:prSet/>
      <dgm:spPr/>
      <dgm:t>
        <a:bodyPr/>
        <a:lstStyle/>
        <a:p>
          <a:endParaRPr lang="nl-NL"/>
        </a:p>
      </dgm:t>
    </dgm:pt>
    <dgm:pt modelId="{B47D760B-7EBD-4F5A-A73A-F1695E4AE494}">
      <dgm:prSet phldrT="[Tekst]"/>
      <dgm:spPr/>
      <dgm:t>
        <a:bodyPr/>
        <a:lstStyle/>
        <a:p>
          <a:r>
            <a:rPr lang="nl-NL" dirty="0"/>
            <a:t>Actie </a:t>
          </a:r>
        </a:p>
      </dgm:t>
    </dgm:pt>
    <dgm:pt modelId="{A090FB1D-0509-45B7-BBF3-F7F3F1F180F1}" type="parTrans" cxnId="{A321AE6E-F6A4-4C42-8FF9-D673F62AF62B}">
      <dgm:prSet/>
      <dgm:spPr/>
      <dgm:t>
        <a:bodyPr/>
        <a:lstStyle/>
        <a:p>
          <a:endParaRPr lang="nl-NL"/>
        </a:p>
      </dgm:t>
    </dgm:pt>
    <dgm:pt modelId="{D3FD195F-18D0-42B4-BD67-DA8A92F87B2D}" type="sibTrans" cxnId="{A321AE6E-F6A4-4C42-8FF9-D673F62AF62B}">
      <dgm:prSet/>
      <dgm:spPr/>
      <dgm:t>
        <a:bodyPr/>
        <a:lstStyle/>
        <a:p>
          <a:endParaRPr lang="nl-NL"/>
        </a:p>
      </dgm:t>
    </dgm:pt>
    <dgm:pt modelId="{E286EE76-1E69-4B39-A901-56679AB174E1}">
      <dgm:prSet phldrT="[Tekst]" custT="1"/>
      <dgm:spPr/>
      <dgm:t>
        <a:bodyPr/>
        <a:lstStyle/>
        <a:p>
          <a:r>
            <a:rPr lang="nl-NL" sz="1600" dirty="0"/>
            <a:t>Meer koppelingen</a:t>
          </a:r>
        </a:p>
      </dgm:t>
    </dgm:pt>
    <dgm:pt modelId="{E0054CDC-9E3B-4F5E-ADD0-5AD192C97371}" type="parTrans" cxnId="{BF7918A6-5C77-4285-9456-FC280F8F372B}">
      <dgm:prSet/>
      <dgm:spPr/>
      <dgm:t>
        <a:bodyPr/>
        <a:lstStyle/>
        <a:p>
          <a:endParaRPr lang="nl-NL"/>
        </a:p>
      </dgm:t>
    </dgm:pt>
    <dgm:pt modelId="{B5D830C7-C5D9-4A31-902F-32BFD4B02287}" type="sibTrans" cxnId="{BF7918A6-5C77-4285-9456-FC280F8F372B}">
      <dgm:prSet/>
      <dgm:spPr/>
      <dgm:t>
        <a:bodyPr/>
        <a:lstStyle/>
        <a:p>
          <a:endParaRPr lang="nl-NL"/>
        </a:p>
      </dgm:t>
    </dgm:pt>
    <dgm:pt modelId="{49F61A11-8F83-4F6C-904C-E2080EAC8D13}">
      <dgm:prSet phldrT="[Tekst]"/>
      <dgm:spPr/>
      <dgm:t>
        <a:bodyPr/>
        <a:lstStyle/>
        <a:p>
          <a:r>
            <a:rPr lang="nl-NL" dirty="0"/>
            <a:t>Motivatie </a:t>
          </a:r>
        </a:p>
      </dgm:t>
    </dgm:pt>
    <dgm:pt modelId="{61328253-3ECF-441E-B984-6518A5ABE529}" type="parTrans" cxnId="{0BCAEE29-B297-40AF-B193-7CB4DE1700B5}">
      <dgm:prSet/>
      <dgm:spPr/>
      <dgm:t>
        <a:bodyPr/>
        <a:lstStyle/>
        <a:p>
          <a:endParaRPr lang="nl-NL"/>
        </a:p>
      </dgm:t>
    </dgm:pt>
    <dgm:pt modelId="{BD45736A-8C15-4899-82DD-F2B8305C025E}" type="sibTrans" cxnId="{0BCAEE29-B297-40AF-B193-7CB4DE1700B5}">
      <dgm:prSet/>
      <dgm:spPr/>
      <dgm:t>
        <a:bodyPr/>
        <a:lstStyle/>
        <a:p>
          <a:endParaRPr lang="nl-NL"/>
        </a:p>
      </dgm:t>
    </dgm:pt>
    <dgm:pt modelId="{C3060877-F474-4B88-9C81-98394EF79789}">
      <dgm:prSet phldrT="[Tekst]" custT="1"/>
      <dgm:spPr/>
      <dgm:t>
        <a:bodyPr/>
        <a:lstStyle/>
        <a:p>
          <a:r>
            <a:rPr lang="nl-NL" sz="1600" dirty="0"/>
            <a:t>Meer </a:t>
          </a:r>
          <a:r>
            <a:rPr lang="nl-NL" sz="1600" dirty="0">
              <a:latin typeface="Calibri" panose="020F0502020204030204" pitchFamily="34" charset="0"/>
              <a:cs typeface="Calibri" panose="020F0502020204030204" pitchFamily="34" charset="0"/>
            </a:rPr>
            <a:t>transacties:</a:t>
          </a:r>
          <a:endParaRPr lang="nl-NL" sz="1600" dirty="0"/>
        </a:p>
      </dgm:t>
    </dgm:pt>
    <dgm:pt modelId="{D4F9B2CA-A62E-4C45-A0EE-FD262F511488}" type="parTrans" cxnId="{73579252-3082-4260-9CB7-8CD4CBFEDA77}">
      <dgm:prSet/>
      <dgm:spPr/>
      <dgm:t>
        <a:bodyPr/>
        <a:lstStyle/>
        <a:p>
          <a:endParaRPr lang="nl-NL"/>
        </a:p>
      </dgm:t>
    </dgm:pt>
    <dgm:pt modelId="{09F9F2F0-2FA7-4E4E-A3EC-33744DBE14CC}" type="sibTrans" cxnId="{73579252-3082-4260-9CB7-8CD4CBFEDA77}">
      <dgm:prSet/>
      <dgm:spPr/>
      <dgm:t>
        <a:bodyPr/>
        <a:lstStyle/>
        <a:p>
          <a:endParaRPr lang="nl-NL"/>
        </a:p>
      </dgm:t>
    </dgm:pt>
    <dgm:pt modelId="{5BBF43D7-0AAC-43F5-AF74-82A4914BAE8E}">
      <dgm:prSet phldrT="[Tekst]" custT="1"/>
      <dgm:spPr/>
      <dgm:t>
        <a:bodyPr/>
        <a:lstStyle/>
        <a:p>
          <a:r>
            <a:rPr lang="nl-NL" sz="1600" dirty="0"/>
            <a:t>Beweegrichtlijn</a:t>
          </a:r>
        </a:p>
      </dgm:t>
    </dgm:pt>
    <dgm:pt modelId="{95ED8850-90D4-4540-B58E-2D2C01327CE2}" type="parTrans" cxnId="{3F05CBBB-5759-409A-9D52-8AB007D7BCE0}">
      <dgm:prSet/>
      <dgm:spPr/>
      <dgm:t>
        <a:bodyPr/>
        <a:lstStyle/>
        <a:p>
          <a:endParaRPr lang="nl-NL"/>
        </a:p>
      </dgm:t>
    </dgm:pt>
    <dgm:pt modelId="{DC49913D-A8BF-492E-9EF5-F2AE562272AA}" type="sibTrans" cxnId="{3F05CBBB-5759-409A-9D52-8AB007D7BCE0}">
      <dgm:prSet/>
      <dgm:spPr/>
      <dgm:t>
        <a:bodyPr/>
        <a:lstStyle/>
        <a:p>
          <a:endParaRPr lang="nl-NL"/>
        </a:p>
      </dgm:t>
    </dgm:pt>
    <dgm:pt modelId="{3C30994B-12BD-4476-9342-9730E8C8646D}">
      <dgm:prSet phldrT="[Tekst]" custT="1"/>
      <dgm:spPr/>
      <dgm:t>
        <a:bodyPr/>
        <a:lstStyle/>
        <a:p>
          <a:r>
            <a:rPr lang="nl-NL" sz="1600" dirty="0"/>
            <a:t>ROI </a:t>
          </a:r>
        </a:p>
      </dgm:t>
    </dgm:pt>
    <dgm:pt modelId="{355E0858-705F-4100-88C5-EE4379FE0CDF}" type="parTrans" cxnId="{CF75F760-84DC-4AD3-BBDA-FD092D936D6E}">
      <dgm:prSet/>
      <dgm:spPr/>
      <dgm:t>
        <a:bodyPr/>
        <a:lstStyle/>
        <a:p>
          <a:endParaRPr lang="nl-NL"/>
        </a:p>
      </dgm:t>
    </dgm:pt>
    <dgm:pt modelId="{4D2DA0E2-F8B2-4378-8EAF-CFEB3A8B69C3}" type="sibTrans" cxnId="{CF75F760-84DC-4AD3-BBDA-FD092D936D6E}">
      <dgm:prSet/>
      <dgm:spPr/>
      <dgm:t>
        <a:bodyPr/>
        <a:lstStyle/>
        <a:p>
          <a:endParaRPr lang="nl-NL"/>
        </a:p>
      </dgm:t>
    </dgm:pt>
    <dgm:pt modelId="{87C7E285-657A-4506-94FD-4680BF1D7B7F}">
      <dgm:prSet phldrT="[Tekst]" custT="1"/>
      <dgm:spPr/>
      <dgm:t>
        <a:bodyPr/>
        <a:lstStyle/>
        <a:p>
          <a:r>
            <a:rPr lang="nl-NL" sz="1600" dirty="0"/>
            <a:t>Gezondheid-waarden-model </a:t>
          </a:r>
        </a:p>
      </dgm:t>
    </dgm:pt>
    <dgm:pt modelId="{4635F55F-B352-4C43-8E38-DD0194CD6D9F}" type="parTrans" cxnId="{545DA493-157C-40B6-9E53-156D12D7B339}">
      <dgm:prSet/>
      <dgm:spPr/>
      <dgm:t>
        <a:bodyPr/>
        <a:lstStyle/>
        <a:p>
          <a:endParaRPr lang="nl-NL"/>
        </a:p>
      </dgm:t>
    </dgm:pt>
    <dgm:pt modelId="{FAC22E68-DFA3-4828-9EFE-7B1D5B12679C}" type="sibTrans" cxnId="{545DA493-157C-40B6-9E53-156D12D7B339}">
      <dgm:prSet/>
      <dgm:spPr/>
      <dgm:t>
        <a:bodyPr/>
        <a:lstStyle/>
        <a:p>
          <a:endParaRPr lang="nl-NL"/>
        </a:p>
      </dgm:t>
    </dgm:pt>
    <dgm:pt modelId="{6508F461-A1AB-428B-BC27-96F87786C3A0}">
      <dgm:prSet phldrT="[Tekst]" custT="1"/>
      <dgm:spPr/>
      <dgm:t>
        <a:bodyPr/>
        <a:lstStyle/>
        <a:p>
          <a:r>
            <a:rPr lang="nl-NL" sz="1600" dirty="0"/>
            <a:t>Meer activiteiten</a:t>
          </a:r>
        </a:p>
      </dgm:t>
    </dgm:pt>
    <dgm:pt modelId="{3FBA463E-AEDB-4E54-901C-F9B87D2E9E5E}" type="parTrans" cxnId="{2781BD92-C7DD-4D44-8B69-E9511E8C38FB}">
      <dgm:prSet/>
      <dgm:spPr/>
      <dgm:t>
        <a:bodyPr/>
        <a:lstStyle/>
        <a:p>
          <a:endParaRPr lang="nl-NL"/>
        </a:p>
      </dgm:t>
    </dgm:pt>
    <dgm:pt modelId="{783F0532-99F1-4ED1-BFA9-2F1722224682}" type="sibTrans" cxnId="{2781BD92-C7DD-4D44-8B69-E9511E8C38FB}">
      <dgm:prSet/>
      <dgm:spPr/>
      <dgm:t>
        <a:bodyPr/>
        <a:lstStyle/>
        <a:p>
          <a:endParaRPr lang="nl-NL"/>
        </a:p>
      </dgm:t>
    </dgm:pt>
    <dgm:pt modelId="{76823595-B045-4905-AB7B-8EC8A88F8673}">
      <dgm:prSet phldrT="[Tekst]" custT="1"/>
      <dgm:spPr/>
      <dgm:t>
        <a:bodyPr/>
        <a:lstStyle/>
        <a:p>
          <a:r>
            <a:rPr lang="nl-NL" sz="1600" i="1" dirty="0"/>
            <a:t>Donaties</a:t>
          </a:r>
        </a:p>
      </dgm:t>
    </dgm:pt>
    <dgm:pt modelId="{9EADD9DE-C8B9-4EF5-AF65-44D7487A942D}" type="parTrans" cxnId="{81330B9D-3FE6-4C43-9C39-02E8E7C74D46}">
      <dgm:prSet/>
      <dgm:spPr/>
      <dgm:t>
        <a:bodyPr/>
        <a:lstStyle/>
        <a:p>
          <a:endParaRPr lang="nl-NL"/>
        </a:p>
      </dgm:t>
    </dgm:pt>
    <dgm:pt modelId="{8722785A-B0F2-4EC2-9EF0-B66AA0DE1B5D}" type="sibTrans" cxnId="{81330B9D-3FE6-4C43-9C39-02E8E7C74D46}">
      <dgm:prSet/>
      <dgm:spPr/>
      <dgm:t>
        <a:bodyPr/>
        <a:lstStyle/>
        <a:p>
          <a:endParaRPr lang="nl-NL"/>
        </a:p>
      </dgm:t>
    </dgm:pt>
    <dgm:pt modelId="{C19D5286-22B3-425C-B986-EAC721BE00F6}">
      <dgm:prSet phldrT="[Tekst]" custT="1"/>
      <dgm:spPr/>
      <dgm:t>
        <a:bodyPr/>
        <a:lstStyle/>
        <a:p>
          <a:r>
            <a:rPr lang="nl-NL" sz="1600" i="1" dirty="0" err="1"/>
            <a:t>Intersolve</a:t>
          </a:r>
          <a:r>
            <a:rPr lang="nl-NL" sz="1600" i="1" dirty="0"/>
            <a:t> </a:t>
          </a:r>
        </a:p>
      </dgm:t>
    </dgm:pt>
    <dgm:pt modelId="{DB8F1DE6-48E3-4C84-A310-8488655184C6}" type="parTrans" cxnId="{CFFC6B1C-CECB-4820-83FE-1B87E3B2EFDE}">
      <dgm:prSet/>
      <dgm:spPr/>
      <dgm:t>
        <a:bodyPr/>
        <a:lstStyle/>
        <a:p>
          <a:endParaRPr lang="nl-NL"/>
        </a:p>
      </dgm:t>
    </dgm:pt>
    <dgm:pt modelId="{660A2447-FC46-4FAE-83F6-20A1BEB3AA99}" type="sibTrans" cxnId="{CFFC6B1C-CECB-4820-83FE-1B87E3B2EFDE}">
      <dgm:prSet/>
      <dgm:spPr/>
      <dgm:t>
        <a:bodyPr/>
        <a:lstStyle/>
        <a:p>
          <a:endParaRPr lang="nl-NL"/>
        </a:p>
      </dgm:t>
    </dgm:pt>
    <dgm:pt modelId="{7A05668D-EC31-47AF-9C57-8AE323710FF3}">
      <dgm:prSet phldrT="[Tekst]" custT="1"/>
      <dgm:spPr/>
      <dgm:t>
        <a:bodyPr/>
        <a:lstStyle/>
        <a:p>
          <a:r>
            <a:rPr lang="nl-NL" sz="1600" i="1" dirty="0"/>
            <a:t>Loterijen </a:t>
          </a:r>
          <a:endParaRPr lang="nl-NL" sz="1200" i="1" dirty="0"/>
        </a:p>
      </dgm:t>
    </dgm:pt>
    <dgm:pt modelId="{E61211C6-8195-49CC-BD88-FDA120BA428A}" type="parTrans" cxnId="{1E6923EB-805E-4DB8-8C46-A96D83CDFEFF}">
      <dgm:prSet/>
      <dgm:spPr/>
      <dgm:t>
        <a:bodyPr/>
        <a:lstStyle/>
        <a:p>
          <a:endParaRPr lang="nl-NL"/>
        </a:p>
      </dgm:t>
    </dgm:pt>
    <dgm:pt modelId="{D921EBC2-296F-4F54-A6E0-4910CECF0755}" type="sibTrans" cxnId="{1E6923EB-805E-4DB8-8C46-A96D83CDFEFF}">
      <dgm:prSet/>
      <dgm:spPr/>
      <dgm:t>
        <a:bodyPr/>
        <a:lstStyle/>
        <a:p>
          <a:endParaRPr lang="nl-NL"/>
        </a:p>
      </dgm:t>
    </dgm:pt>
    <dgm:pt modelId="{818D86D5-32B1-4C1B-A9E1-D86EB8F216CB}" type="pres">
      <dgm:prSet presAssocID="{41C838F5-EEA3-449D-8D36-B4807F90B5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A36857D-87F5-4E86-940F-CCCCCD04B821}" type="pres">
      <dgm:prSet presAssocID="{41C838F5-EEA3-449D-8D36-B4807F90B59A}" presName="children" presStyleCnt="0"/>
      <dgm:spPr/>
    </dgm:pt>
    <dgm:pt modelId="{63831872-DA32-4A1B-9539-4C6C00065D46}" type="pres">
      <dgm:prSet presAssocID="{41C838F5-EEA3-449D-8D36-B4807F90B59A}" presName="child1group" presStyleCnt="0"/>
      <dgm:spPr/>
    </dgm:pt>
    <dgm:pt modelId="{9D7A69B6-3959-4919-9AE1-733CB11BDFAF}" type="pres">
      <dgm:prSet presAssocID="{41C838F5-EEA3-449D-8D36-B4807F90B59A}" presName="child1" presStyleLbl="bgAcc1" presStyleIdx="0" presStyleCnt="4"/>
      <dgm:spPr/>
    </dgm:pt>
    <dgm:pt modelId="{69E39F00-3A93-4DC3-8D77-7E23F97FA623}" type="pres">
      <dgm:prSet presAssocID="{41C838F5-EEA3-449D-8D36-B4807F90B59A}" presName="child1Text" presStyleLbl="bgAcc1" presStyleIdx="0" presStyleCnt="4">
        <dgm:presLayoutVars>
          <dgm:bulletEnabled val="1"/>
        </dgm:presLayoutVars>
      </dgm:prSet>
      <dgm:spPr/>
    </dgm:pt>
    <dgm:pt modelId="{E164D0DD-789C-4233-847A-1C866184E045}" type="pres">
      <dgm:prSet presAssocID="{41C838F5-EEA3-449D-8D36-B4807F90B59A}" presName="child2group" presStyleCnt="0"/>
      <dgm:spPr/>
    </dgm:pt>
    <dgm:pt modelId="{E7F44E20-D300-4FA8-89C9-1C155F2B7440}" type="pres">
      <dgm:prSet presAssocID="{41C838F5-EEA3-449D-8D36-B4807F90B59A}" presName="child2" presStyleLbl="bgAcc1" presStyleIdx="1" presStyleCnt="4" custLinFactNeighborX="7466" custLinFactNeighborY="607"/>
      <dgm:spPr/>
    </dgm:pt>
    <dgm:pt modelId="{A461CCD9-C10C-4BC6-9DCE-112BF24C6F27}" type="pres">
      <dgm:prSet presAssocID="{41C838F5-EEA3-449D-8D36-B4807F90B59A}" presName="child2Text" presStyleLbl="bgAcc1" presStyleIdx="1" presStyleCnt="4">
        <dgm:presLayoutVars>
          <dgm:bulletEnabled val="1"/>
        </dgm:presLayoutVars>
      </dgm:prSet>
      <dgm:spPr/>
    </dgm:pt>
    <dgm:pt modelId="{63C7B6AA-C57E-42AC-8A82-2614B3533D75}" type="pres">
      <dgm:prSet presAssocID="{41C838F5-EEA3-449D-8D36-B4807F90B59A}" presName="child3group" presStyleCnt="0"/>
      <dgm:spPr/>
    </dgm:pt>
    <dgm:pt modelId="{B29CE3FE-F98E-4E1F-A8C6-A3CFC5BD6C37}" type="pres">
      <dgm:prSet presAssocID="{41C838F5-EEA3-449D-8D36-B4807F90B59A}" presName="child3" presStyleLbl="bgAcc1" presStyleIdx="2" presStyleCnt="4" custScaleY="117559" custLinFactNeighborX="11788"/>
      <dgm:spPr/>
    </dgm:pt>
    <dgm:pt modelId="{BB17AFAC-564C-40B5-AAA7-24F70A50B84E}" type="pres">
      <dgm:prSet presAssocID="{41C838F5-EEA3-449D-8D36-B4807F90B59A}" presName="child3Text" presStyleLbl="bgAcc1" presStyleIdx="2" presStyleCnt="4">
        <dgm:presLayoutVars>
          <dgm:bulletEnabled val="1"/>
        </dgm:presLayoutVars>
      </dgm:prSet>
      <dgm:spPr/>
    </dgm:pt>
    <dgm:pt modelId="{25D012F0-89E9-4327-90C2-70554202396C}" type="pres">
      <dgm:prSet presAssocID="{41C838F5-EEA3-449D-8D36-B4807F90B59A}" presName="child4group" presStyleCnt="0"/>
      <dgm:spPr/>
    </dgm:pt>
    <dgm:pt modelId="{F911E955-AE8F-4C7A-9061-F57F75C96DB1}" type="pres">
      <dgm:prSet presAssocID="{41C838F5-EEA3-449D-8D36-B4807F90B59A}" presName="child4" presStyleLbl="bgAcc1" presStyleIdx="3" presStyleCnt="4" custScaleY="118351"/>
      <dgm:spPr/>
    </dgm:pt>
    <dgm:pt modelId="{2B9AD1E4-AAF0-46A0-8CF5-0B88C78552C5}" type="pres">
      <dgm:prSet presAssocID="{41C838F5-EEA3-449D-8D36-B4807F90B59A}" presName="child4Text" presStyleLbl="bgAcc1" presStyleIdx="3" presStyleCnt="4">
        <dgm:presLayoutVars>
          <dgm:bulletEnabled val="1"/>
        </dgm:presLayoutVars>
      </dgm:prSet>
      <dgm:spPr/>
    </dgm:pt>
    <dgm:pt modelId="{B2296390-8542-48DF-B076-BD86AEF0A115}" type="pres">
      <dgm:prSet presAssocID="{41C838F5-EEA3-449D-8D36-B4807F90B59A}" presName="childPlaceholder" presStyleCnt="0"/>
      <dgm:spPr/>
    </dgm:pt>
    <dgm:pt modelId="{05EDBD39-F060-4717-856C-C5A879D4B7E0}" type="pres">
      <dgm:prSet presAssocID="{41C838F5-EEA3-449D-8D36-B4807F90B59A}" presName="circle" presStyleCnt="0"/>
      <dgm:spPr/>
    </dgm:pt>
    <dgm:pt modelId="{FB753B9B-BA2D-4032-8A09-188904F9D0A3}" type="pres">
      <dgm:prSet presAssocID="{41C838F5-EEA3-449D-8D36-B4807F90B59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252E507-2F7F-4180-9808-C115959A61AE}" type="pres">
      <dgm:prSet presAssocID="{41C838F5-EEA3-449D-8D36-B4807F90B59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45E8E36-60C4-44B0-9E59-65C505D91751}" type="pres">
      <dgm:prSet presAssocID="{41C838F5-EEA3-449D-8D36-B4807F90B59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910CCA7-44BA-4853-9E60-016FE2AC92E1}" type="pres">
      <dgm:prSet presAssocID="{41C838F5-EEA3-449D-8D36-B4807F90B59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89BF591-94F1-4CA1-AE2B-6D322D287ECB}" type="pres">
      <dgm:prSet presAssocID="{41C838F5-EEA3-449D-8D36-B4807F90B59A}" presName="quadrantPlaceholder" presStyleCnt="0"/>
      <dgm:spPr/>
    </dgm:pt>
    <dgm:pt modelId="{486CE1AE-DD8B-431D-AD81-133B5C1E6BCA}" type="pres">
      <dgm:prSet presAssocID="{41C838F5-EEA3-449D-8D36-B4807F90B59A}" presName="center1" presStyleLbl="fgShp" presStyleIdx="0" presStyleCnt="2"/>
      <dgm:spPr/>
    </dgm:pt>
    <dgm:pt modelId="{E53E8027-2374-48FC-94FB-9AB2AC6F8C89}" type="pres">
      <dgm:prSet presAssocID="{41C838F5-EEA3-449D-8D36-B4807F90B59A}" presName="center2" presStyleLbl="fgShp" presStyleIdx="1" presStyleCnt="2"/>
      <dgm:spPr/>
    </dgm:pt>
  </dgm:ptLst>
  <dgm:cxnLst>
    <dgm:cxn modelId="{DCBF4811-75C3-464F-B490-CC01EF8D5199}" type="presOf" srcId="{5BBF43D7-0AAC-43F5-AF74-82A4914BAE8E}" destId="{9D7A69B6-3959-4919-9AE1-733CB11BDFAF}" srcOrd="0" destOrd="1" presId="urn:microsoft.com/office/officeart/2005/8/layout/cycle4"/>
    <dgm:cxn modelId="{9DB2F615-C119-45CC-B6A2-24568A65DBDA}" type="presOf" srcId="{6508F461-A1AB-428B-BC27-96F87786C3A0}" destId="{BB17AFAC-564C-40B5-AAA7-24F70A50B84E}" srcOrd="1" destOrd="1" presId="urn:microsoft.com/office/officeart/2005/8/layout/cycle4"/>
    <dgm:cxn modelId="{60629B1A-727D-4F59-9DE0-DBA44BDD743E}" type="presOf" srcId="{C19D5286-22B3-425C-B986-EAC721BE00F6}" destId="{2B9AD1E4-AAF0-46A0-8CF5-0B88C78552C5}" srcOrd="1" destOrd="2" presId="urn:microsoft.com/office/officeart/2005/8/layout/cycle4"/>
    <dgm:cxn modelId="{CFFC6B1C-CECB-4820-83FE-1B87E3B2EFDE}" srcId="{49F61A11-8F83-4F6C-904C-E2080EAC8D13}" destId="{C19D5286-22B3-425C-B986-EAC721BE00F6}" srcOrd="2" destOrd="0" parTransId="{DB8F1DE6-48E3-4C84-A310-8488655184C6}" sibTransId="{660A2447-FC46-4FAE-83F6-20A1BEB3AA99}"/>
    <dgm:cxn modelId="{25A0481E-FF78-42F2-BC41-158FEC838B07}" type="presOf" srcId="{B80D5EC3-7F66-4F99-A5CF-A31EEB6AAF1B}" destId="{E7F44E20-D300-4FA8-89C9-1C155F2B7440}" srcOrd="0" destOrd="0" presId="urn:microsoft.com/office/officeart/2005/8/layout/cycle4"/>
    <dgm:cxn modelId="{7A690824-67C8-40B7-9ECE-2A0D6843CEAC}" srcId="{41C838F5-EEA3-449D-8D36-B4807F90B59A}" destId="{B89B7E5B-240B-4089-98E1-A593418D117B}" srcOrd="1" destOrd="0" parTransId="{7F07D98A-1D4F-4A1B-A550-5BC4E7CA9796}" sibTransId="{F9D92883-AD66-46B0-9F49-78846B350FEF}"/>
    <dgm:cxn modelId="{939E8826-324E-45CA-87C8-3850036D536C}" type="presOf" srcId="{C3060877-F474-4B88-9C81-98394EF79789}" destId="{F911E955-AE8F-4C7A-9061-F57F75C96DB1}" srcOrd="0" destOrd="0" presId="urn:microsoft.com/office/officeart/2005/8/layout/cycle4"/>
    <dgm:cxn modelId="{0BCAEE29-B297-40AF-B193-7CB4DE1700B5}" srcId="{41C838F5-EEA3-449D-8D36-B4807F90B59A}" destId="{49F61A11-8F83-4F6C-904C-E2080EAC8D13}" srcOrd="3" destOrd="0" parTransId="{61328253-3ECF-441E-B984-6518A5ABE529}" sibTransId="{BD45736A-8C15-4899-82DD-F2B8305C025E}"/>
    <dgm:cxn modelId="{0A8BCC2E-ABF9-40AF-8404-82AC40CDA010}" type="presOf" srcId="{0A52E10A-AAD6-4D88-B938-79C983DF980E}" destId="{FB753B9B-BA2D-4032-8A09-188904F9D0A3}" srcOrd="0" destOrd="0" presId="urn:microsoft.com/office/officeart/2005/8/layout/cycle4"/>
    <dgm:cxn modelId="{CF004C34-F712-4DBD-AD65-4CA9DC345E14}" type="presOf" srcId="{41C838F5-EEA3-449D-8D36-B4807F90B59A}" destId="{818D86D5-32B1-4C1B-A9E1-D86EB8F216CB}" srcOrd="0" destOrd="0" presId="urn:microsoft.com/office/officeart/2005/8/layout/cycle4"/>
    <dgm:cxn modelId="{DFD14C40-AD9C-470D-A8B9-54C01E19BDAF}" type="presOf" srcId="{5BBF43D7-0AAC-43F5-AF74-82A4914BAE8E}" destId="{69E39F00-3A93-4DC3-8D77-7E23F97FA623}" srcOrd="1" destOrd="1" presId="urn:microsoft.com/office/officeart/2005/8/layout/cycle4"/>
    <dgm:cxn modelId="{BBCFC844-F5DA-4BCF-AA3E-6F1CA1DDB7F0}" type="presOf" srcId="{B80D5EC3-7F66-4F99-A5CF-A31EEB6AAF1B}" destId="{A461CCD9-C10C-4BC6-9DCE-112BF24C6F27}" srcOrd="1" destOrd="0" presId="urn:microsoft.com/office/officeart/2005/8/layout/cycle4"/>
    <dgm:cxn modelId="{AEA65C50-1469-4B4A-A3EB-58493468CABB}" srcId="{41C838F5-EEA3-449D-8D36-B4807F90B59A}" destId="{0A52E10A-AAD6-4D88-B938-79C983DF980E}" srcOrd="0" destOrd="0" parTransId="{77086963-FD0E-4957-8E0C-8D3F3A19E552}" sibTransId="{C8E5880B-CE40-480D-B081-4541155364CB}"/>
    <dgm:cxn modelId="{73579252-3082-4260-9CB7-8CD4CBFEDA77}" srcId="{49F61A11-8F83-4F6C-904C-E2080EAC8D13}" destId="{C3060877-F474-4B88-9C81-98394EF79789}" srcOrd="0" destOrd="0" parTransId="{D4F9B2CA-A62E-4C45-A0EE-FD262F511488}" sibTransId="{09F9F2F0-2FA7-4E4E-A3EC-33744DBE14CC}"/>
    <dgm:cxn modelId="{C2A3F653-F790-4708-B238-F960B5BB30F5}" type="presOf" srcId="{76823595-B045-4905-AB7B-8EC8A88F8673}" destId="{F911E955-AE8F-4C7A-9061-F57F75C96DB1}" srcOrd="0" destOrd="1" presId="urn:microsoft.com/office/officeart/2005/8/layout/cycle4"/>
    <dgm:cxn modelId="{74ACAC5F-8B1E-4EA4-AE68-B7F72DD7697D}" type="presOf" srcId="{87C7E285-657A-4506-94FD-4680BF1D7B7F}" destId="{A461CCD9-C10C-4BC6-9DCE-112BF24C6F27}" srcOrd="1" destOrd="1" presId="urn:microsoft.com/office/officeart/2005/8/layout/cycle4"/>
    <dgm:cxn modelId="{CF75F760-84DC-4AD3-BBDA-FD092D936D6E}" srcId="{0A52E10A-AAD6-4D88-B938-79C983DF980E}" destId="{3C30994B-12BD-4476-9342-9730E8C8646D}" srcOrd="2" destOrd="0" parTransId="{355E0858-705F-4100-88C5-EE4379FE0CDF}" sibTransId="{4D2DA0E2-F8B2-4378-8EAF-CFEB3A8B69C3}"/>
    <dgm:cxn modelId="{9219A26C-D03F-4810-A05B-0A0979119F35}" type="presOf" srcId="{76823595-B045-4905-AB7B-8EC8A88F8673}" destId="{2B9AD1E4-AAF0-46A0-8CF5-0B88C78552C5}" srcOrd="1" destOrd="1" presId="urn:microsoft.com/office/officeart/2005/8/layout/cycle4"/>
    <dgm:cxn modelId="{A321AE6E-F6A4-4C42-8FF9-D673F62AF62B}" srcId="{41C838F5-EEA3-449D-8D36-B4807F90B59A}" destId="{B47D760B-7EBD-4F5A-A73A-F1695E4AE494}" srcOrd="2" destOrd="0" parTransId="{A090FB1D-0509-45B7-BBF3-F7F3F1F180F1}" sibTransId="{D3FD195F-18D0-42B4-BD67-DA8A92F87B2D}"/>
    <dgm:cxn modelId="{9FAF5673-969C-43F4-8D11-ADAAF042FA7F}" srcId="{B89B7E5B-240B-4089-98E1-A593418D117B}" destId="{B80D5EC3-7F66-4F99-A5CF-A31EEB6AAF1B}" srcOrd="0" destOrd="0" parTransId="{09280341-A780-4BD0-9041-7F135C3BF83F}" sibTransId="{8E903C40-AE93-4223-829A-D680B173C49B}"/>
    <dgm:cxn modelId="{911F9474-AD85-457C-AFA3-486C5661A46A}" type="presOf" srcId="{B89B7E5B-240B-4089-98E1-A593418D117B}" destId="{C252E507-2F7F-4180-9808-C115959A61AE}" srcOrd="0" destOrd="0" presId="urn:microsoft.com/office/officeart/2005/8/layout/cycle4"/>
    <dgm:cxn modelId="{2781BD92-C7DD-4D44-8B69-E9511E8C38FB}" srcId="{B47D760B-7EBD-4F5A-A73A-F1695E4AE494}" destId="{6508F461-A1AB-428B-BC27-96F87786C3A0}" srcOrd="1" destOrd="0" parTransId="{3FBA463E-AEDB-4E54-901C-F9B87D2E9E5E}" sibTransId="{783F0532-99F1-4ED1-BFA9-2F1722224682}"/>
    <dgm:cxn modelId="{545DA493-157C-40B6-9E53-156D12D7B339}" srcId="{B89B7E5B-240B-4089-98E1-A593418D117B}" destId="{87C7E285-657A-4506-94FD-4680BF1D7B7F}" srcOrd="1" destOrd="0" parTransId="{4635F55F-B352-4C43-8E38-DD0194CD6D9F}" sibTransId="{FAC22E68-DFA3-4828-9EFE-7B1D5B12679C}"/>
    <dgm:cxn modelId="{FAC84195-CCFB-4405-B76B-2A54765227A1}" type="presOf" srcId="{6508F461-A1AB-428B-BC27-96F87786C3A0}" destId="{B29CE3FE-F98E-4E1F-A8C6-A3CFC5BD6C37}" srcOrd="0" destOrd="1" presId="urn:microsoft.com/office/officeart/2005/8/layout/cycle4"/>
    <dgm:cxn modelId="{81330B9D-3FE6-4C43-9C39-02E8E7C74D46}" srcId="{49F61A11-8F83-4F6C-904C-E2080EAC8D13}" destId="{76823595-B045-4905-AB7B-8EC8A88F8673}" srcOrd="1" destOrd="0" parTransId="{9EADD9DE-C8B9-4EF5-AF65-44D7487A942D}" sibTransId="{8722785A-B0F2-4EC2-9EF0-B66AA0DE1B5D}"/>
    <dgm:cxn modelId="{A7161BA0-5142-4E55-8719-AD1FD95030FB}" type="presOf" srcId="{7A05668D-EC31-47AF-9C57-8AE323710FF3}" destId="{2B9AD1E4-AAF0-46A0-8CF5-0B88C78552C5}" srcOrd="1" destOrd="3" presId="urn:microsoft.com/office/officeart/2005/8/layout/cycle4"/>
    <dgm:cxn modelId="{43D2F5A3-01D0-4585-8AF4-B3A60DB0DD0D}" type="presOf" srcId="{E286EE76-1E69-4B39-A901-56679AB174E1}" destId="{B29CE3FE-F98E-4E1F-A8C6-A3CFC5BD6C37}" srcOrd="0" destOrd="0" presId="urn:microsoft.com/office/officeart/2005/8/layout/cycle4"/>
    <dgm:cxn modelId="{BF7918A6-5C77-4285-9456-FC280F8F372B}" srcId="{B47D760B-7EBD-4F5A-A73A-F1695E4AE494}" destId="{E286EE76-1E69-4B39-A901-56679AB174E1}" srcOrd="0" destOrd="0" parTransId="{E0054CDC-9E3B-4F5E-ADD0-5AD192C97371}" sibTransId="{B5D830C7-C5D9-4A31-902F-32BFD4B02287}"/>
    <dgm:cxn modelId="{38DB50A8-4433-40AA-8B6B-872090AD5C34}" type="presOf" srcId="{B47D760B-7EBD-4F5A-A73A-F1695E4AE494}" destId="{345E8E36-60C4-44B0-9E59-65C505D91751}" srcOrd="0" destOrd="0" presId="urn:microsoft.com/office/officeart/2005/8/layout/cycle4"/>
    <dgm:cxn modelId="{B5A200B2-9B9B-4794-987C-F7E69354FEB6}" type="presOf" srcId="{C19D5286-22B3-425C-B986-EAC721BE00F6}" destId="{F911E955-AE8F-4C7A-9061-F57F75C96DB1}" srcOrd="0" destOrd="2" presId="urn:microsoft.com/office/officeart/2005/8/layout/cycle4"/>
    <dgm:cxn modelId="{3D581BBA-D453-4277-B17A-05F8919A38F8}" type="presOf" srcId="{B29E2E2E-17D7-4ABC-9B8B-45E37B4F176E}" destId="{69E39F00-3A93-4DC3-8D77-7E23F97FA623}" srcOrd="1" destOrd="0" presId="urn:microsoft.com/office/officeart/2005/8/layout/cycle4"/>
    <dgm:cxn modelId="{3F05CBBB-5759-409A-9D52-8AB007D7BCE0}" srcId="{0A52E10A-AAD6-4D88-B938-79C983DF980E}" destId="{5BBF43D7-0AAC-43F5-AF74-82A4914BAE8E}" srcOrd="1" destOrd="0" parTransId="{95ED8850-90D4-4540-B58E-2D2C01327CE2}" sibTransId="{DC49913D-A8BF-492E-9EF5-F2AE562272AA}"/>
    <dgm:cxn modelId="{B39BB7CA-354A-40EF-AF56-186D822D459A}" type="presOf" srcId="{3C30994B-12BD-4476-9342-9730E8C8646D}" destId="{69E39F00-3A93-4DC3-8D77-7E23F97FA623}" srcOrd="1" destOrd="2" presId="urn:microsoft.com/office/officeart/2005/8/layout/cycle4"/>
    <dgm:cxn modelId="{BE63B9CA-3729-412B-8897-78D3F3A9792C}" srcId="{0A52E10A-AAD6-4D88-B938-79C983DF980E}" destId="{B29E2E2E-17D7-4ABC-9B8B-45E37B4F176E}" srcOrd="0" destOrd="0" parTransId="{EA88F730-8D19-4299-AF5A-4EE823BA19C7}" sibTransId="{DD1333DA-A085-42E9-A164-6530C8532B95}"/>
    <dgm:cxn modelId="{456915CD-3CB9-4B9B-B300-445D4CF79E9F}" type="presOf" srcId="{C3060877-F474-4B88-9C81-98394EF79789}" destId="{2B9AD1E4-AAF0-46A0-8CF5-0B88C78552C5}" srcOrd="1" destOrd="0" presId="urn:microsoft.com/office/officeart/2005/8/layout/cycle4"/>
    <dgm:cxn modelId="{4FF6B5D2-7266-4B82-85F6-BE08C987B995}" type="presOf" srcId="{3C30994B-12BD-4476-9342-9730E8C8646D}" destId="{9D7A69B6-3959-4919-9AE1-733CB11BDFAF}" srcOrd="0" destOrd="2" presId="urn:microsoft.com/office/officeart/2005/8/layout/cycle4"/>
    <dgm:cxn modelId="{5B1C89D7-1E5B-4C6C-AFC7-7E6CF1EE107B}" type="presOf" srcId="{B29E2E2E-17D7-4ABC-9B8B-45E37B4F176E}" destId="{9D7A69B6-3959-4919-9AE1-733CB11BDFAF}" srcOrd="0" destOrd="0" presId="urn:microsoft.com/office/officeart/2005/8/layout/cycle4"/>
    <dgm:cxn modelId="{0BA6FBDA-AE01-4BC0-8662-CF1CF036CE43}" type="presOf" srcId="{49F61A11-8F83-4F6C-904C-E2080EAC8D13}" destId="{6910CCA7-44BA-4853-9E60-016FE2AC92E1}" srcOrd="0" destOrd="0" presId="urn:microsoft.com/office/officeart/2005/8/layout/cycle4"/>
    <dgm:cxn modelId="{8CC8A0E5-1321-4CDC-8364-3230C48B520B}" type="presOf" srcId="{7A05668D-EC31-47AF-9C57-8AE323710FF3}" destId="{F911E955-AE8F-4C7A-9061-F57F75C96DB1}" srcOrd="0" destOrd="3" presId="urn:microsoft.com/office/officeart/2005/8/layout/cycle4"/>
    <dgm:cxn modelId="{1E6923EB-805E-4DB8-8C46-A96D83CDFEFF}" srcId="{49F61A11-8F83-4F6C-904C-E2080EAC8D13}" destId="{7A05668D-EC31-47AF-9C57-8AE323710FF3}" srcOrd="3" destOrd="0" parTransId="{E61211C6-8195-49CC-BD88-FDA120BA428A}" sibTransId="{D921EBC2-296F-4F54-A6E0-4910CECF0755}"/>
    <dgm:cxn modelId="{524658EC-BFD5-47B2-A971-B21DF3C12054}" type="presOf" srcId="{E286EE76-1E69-4B39-A901-56679AB174E1}" destId="{BB17AFAC-564C-40B5-AAA7-24F70A50B84E}" srcOrd="1" destOrd="0" presId="urn:microsoft.com/office/officeart/2005/8/layout/cycle4"/>
    <dgm:cxn modelId="{D98F8DF3-BE84-473E-9F15-AC3823614120}" type="presOf" srcId="{87C7E285-657A-4506-94FD-4680BF1D7B7F}" destId="{E7F44E20-D300-4FA8-89C9-1C155F2B7440}" srcOrd="0" destOrd="1" presId="urn:microsoft.com/office/officeart/2005/8/layout/cycle4"/>
    <dgm:cxn modelId="{64D0BE17-A0BC-4B12-9C36-04001899BBE7}" type="presParOf" srcId="{818D86D5-32B1-4C1B-A9E1-D86EB8F216CB}" destId="{4A36857D-87F5-4E86-940F-CCCCCD04B821}" srcOrd="0" destOrd="0" presId="urn:microsoft.com/office/officeart/2005/8/layout/cycle4"/>
    <dgm:cxn modelId="{B2836D6E-5DB6-479F-9390-DAC56D906270}" type="presParOf" srcId="{4A36857D-87F5-4E86-940F-CCCCCD04B821}" destId="{63831872-DA32-4A1B-9539-4C6C00065D46}" srcOrd="0" destOrd="0" presId="urn:microsoft.com/office/officeart/2005/8/layout/cycle4"/>
    <dgm:cxn modelId="{DDDE2DAA-F449-4686-ACA1-DFC51B7C4132}" type="presParOf" srcId="{63831872-DA32-4A1B-9539-4C6C00065D46}" destId="{9D7A69B6-3959-4919-9AE1-733CB11BDFAF}" srcOrd="0" destOrd="0" presId="urn:microsoft.com/office/officeart/2005/8/layout/cycle4"/>
    <dgm:cxn modelId="{5DC38EA7-807F-4775-874E-77E42253E0E4}" type="presParOf" srcId="{63831872-DA32-4A1B-9539-4C6C00065D46}" destId="{69E39F00-3A93-4DC3-8D77-7E23F97FA623}" srcOrd="1" destOrd="0" presId="urn:microsoft.com/office/officeart/2005/8/layout/cycle4"/>
    <dgm:cxn modelId="{C516DDA6-C5B1-4336-A97E-5884ACE5A2EE}" type="presParOf" srcId="{4A36857D-87F5-4E86-940F-CCCCCD04B821}" destId="{E164D0DD-789C-4233-847A-1C866184E045}" srcOrd="1" destOrd="0" presId="urn:microsoft.com/office/officeart/2005/8/layout/cycle4"/>
    <dgm:cxn modelId="{84547A35-876F-435A-A37F-766AFB478083}" type="presParOf" srcId="{E164D0DD-789C-4233-847A-1C866184E045}" destId="{E7F44E20-D300-4FA8-89C9-1C155F2B7440}" srcOrd="0" destOrd="0" presId="urn:microsoft.com/office/officeart/2005/8/layout/cycle4"/>
    <dgm:cxn modelId="{DF02B1EE-EC18-45F3-8A68-1735C8BF18CF}" type="presParOf" srcId="{E164D0DD-789C-4233-847A-1C866184E045}" destId="{A461CCD9-C10C-4BC6-9DCE-112BF24C6F27}" srcOrd="1" destOrd="0" presId="urn:microsoft.com/office/officeart/2005/8/layout/cycle4"/>
    <dgm:cxn modelId="{F4DA47BF-EFF0-4993-8EBF-29B2D708868C}" type="presParOf" srcId="{4A36857D-87F5-4E86-940F-CCCCCD04B821}" destId="{63C7B6AA-C57E-42AC-8A82-2614B3533D75}" srcOrd="2" destOrd="0" presId="urn:microsoft.com/office/officeart/2005/8/layout/cycle4"/>
    <dgm:cxn modelId="{AA3A1809-1791-474F-9E8A-AE17049866E2}" type="presParOf" srcId="{63C7B6AA-C57E-42AC-8A82-2614B3533D75}" destId="{B29CE3FE-F98E-4E1F-A8C6-A3CFC5BD6C37}" srcOrd="0" destOrd="0" presId="urn:microsoft.com/office/officeart/2005/8/layout/cycle4"/>
    <dgm:cxn modelId="{664D587A-EF28-4455-BE7F-8B0B7168F383}" type="presParOf" srcId="{63C7B6AA-C57E-42AC-8A82-2614B3533D75}" destId="{BB17AFAC-564C-40B5-AAA7-24F70A50B84E}" srcOrd="1" destOrd="0" presId="urn:microsoft.com/office/officeart/2005/8/layout/cycle4"/>
    <dgm:cxn modelId="{1B93F1AA-E89F-4452-AAE8-518629A2048E}" type="presParOf" srcId="{4A36857D-87F5-4E86-940F-CCCCCD04B821}" destId="{25D012F0-89E9-4327-90C2-70554202396C}" srcOrd="3" destOrd="0" presId="urn:microsoft.com/office/officeart/2005/8/layout/cycle4"/>
    <dgm:cxn modelId="{4EB86F04-40FD-446E-8533-1A33A2DD728A}" type="presParOf" srcId="{25D012F0-89E9-4327-90C2-70554202396C}" destId="{F911E955-AE8F-4C7A-9061-F57F75C96DB1}" srcOrd="0" destOrd="0" presId="urn:microsoft.com/office/officeart/2005/8/layout/cycle4"/>
    <dgm:cxn modelId="{A4D82246-6858-431A-A71D-75F999449D7C}" type="presParOf" srcId="{25D012F0-89E9-4327-90C2-70554202396C}" destId="{2B9AD1E4-AAF0-46A0-8CF5-0B88C78552C5}" srcOrd="1" destOrd="0" presId="urn:microsoft.com/office/officeart/2005/8/layout/cycle4"/>
    <dgm:cxn modelId="{64BB247D-8E1D-49C4-B4D2-BE38026FCEEE}" type="presParOf" srcId="{4A36857D-87F5-4E86-940F-CCCCCD04B821}" destId="{B2296390-8542-48DF-B076-BD86AEF0A115}" srcOrd="4" destOrd="0" presId="urn:microsoft.com/office/officeart/2005/8/layout/cycle4"/>
    <dgm:cxn modelId="{2F27A8E7-6DA0-4650-8F93-B674F6D6F96C}" type="presParOf" srcId="{818D86D5-32B1-4C1B-A9E1-D86EB8F216CB}" destId="{05EDBD39-F060-4717-856C-C5A879D4B7E0}" srcOrd="1" destOrd="0" presId="urn:microsoft.com/office/officeart/2005/8/layout/cycle4"/>
    <dgm:cxn modelId="{7E97DCDE-F019-4BBD-91F0-49CD325CE813}" type="presParOf" srcId="{05EDBD39-F060-4717-856C-C5A879D4B7E0}" destId="{FB753B9B-BA2D-4032-8A09-188904F9D0A3}" srcOrd="0" destOrd="0" presId="urn:microsoft.com/office/officeart/2005/8/layout/cycle4"/>
    <dgm:cxn modelId="{8F0364A5-BE81-4FDC-8C6E-1C1D03275A7D}" type="presParOf" srcId="{05EDBD39-F060-4717-856C-C5A879D4B7E0}" destId="{C252E507-2F7F-4180-9808-C115959A61AE}" srcOrd="1" destOrd="0" presId="urn:microsoft.com/office/officeart/2005/8/layout/cycle4"/>
    <dgm:cxn modelId="{BB65A61E-EA92-407D-A6BD-7511F8E30AF9}" type="presParOf" srcId="{05EDBD39-F060-4717-856C-C5A879D4B7E0}" destId="{345E8E36-60C4-44B0-9E59-65C505D91751}" srcOrd="2" destOrd="0" presId="urn:microsoft.com/office/officeart/2005/8/layout/cycle4"/>
    <dgm:cxn modelId="{268E3734-A1F7-4F11-A5DF-2F2E0B405065}" type="presParOf" srcId="{05EDBD39-F060-4717-856C-C5A879D4B7E0}" destId="{6910CCA7-44BA-4853-9E60-016FE2AC92E1}" srcOrd="3" destOrd="0" presId="urn:microsoft.com/office/officeart/2005/8/layout/cycle4"/>
    <dgm:cxn modelId="{660976B4-5B9B-44B5-AA8F-81EFCAF6A624}" type="presParOf" srcId="{05EDBD39-F060-4717-856C-C5A879D4B7E0}" destId="{B89BF591-94F1-4CA1-AE2B-6D322D287ECB}" srcOrd="4" destOrd="0" presId="urn:microsoft.com/office/officeart/2005/8/layout/cycle4"/>
    <dgm:cxn modelId="{C5FE81B9-03A0-404F-AD32-8B04DF9A162C}" type="presParOf" srcId="{818D86D5-32B1-4C1B-A9E1-D86EB8F216CB}" destId="{486CE1AE-DD8B-431D-AD81-133B5C1E6BCA}" srcOrd="2" destOrd="0" presId="urn:microsoft.com/office/officeart/2005/8/layout/cycle4"/>
    <dgm:cxn modelId="{06F34ACF-285D-41CC-B1B5-958DF2AB27BB}" type="presParOf" srcId="{818D86D5-32B1-4C1B-A9E1-D86EB8F216CB}" destId="{E53E8027-2374-48FC-94FB-9AB2AC6F8C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E3FE-F98E-4E1F-A8C6-A3CFC5BD6C37}">
      <dsp:nvSpPr>
        <dsp:cNvPr id="0" name=""/>
        <dsp:cNvSpPr/>
      </dsp:nvSpPr>
      <dsp:spPr>
        <a:xfrm>
          <a:off x="6687845" y="3763136"/>
          <a:ext cx="2733808" cy="177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Lopen, fietsen, activiteiten</a:t>
          </a:r>
        </a:p>
      </dsp:txBody>
      <dsp:txXfrm>
        <a:off x="7546888" y="4244759"/>
        <a:ext cx="1835863" cy="1250364"/>
      </dsp:txXfrm>
    </dsp:sp>
    <dsp:sp modelId="{F911E955-AE8F-4C7A-9061-F57F75C96DB1}">
      <dsp:nvSpPr>
        <dsp:cNvPr id="0" name=""/>
        <dsp:cNvSpPr/>
      </dsp:nvSpPr>
      <dsp:spPr>
        <a:xfrm>
          <a:off x="2227421" y="3763136"/>
          <a:ext cx="2733808" cy="177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 err="1"/>
            <a:t>Fitcoins</a:t>
          </a:r>
          <a:r>
            <a:rPr lang="nl-NL" sz="2300" kern="1200" dirty="0">
              <a:latin typeface="Calibri" panose="020F0502020204030204" pitchFamily="34" charset="0"/>
              <a:cs typeface="Calibri" panose="020F0502020204030204" pitchFamily="34" charset="0"/>
            </a:rPr>
            <a:t>®</a:t>
          </a:r>
          <a:endParaRPr lang="nl-NL" sz="2300" kern="1200" dirty="0"/>
        </a:p>
      </dsp:txBody>
      <dsp:txXfrm>
        <a:off x="2266322" y="4244759"/>
        <a:ext cx="1835863" cy="1250364"/>
      </dsp:txXfrm>
    </dsp:sp>
    <dsp:sp modelId="{E7F44E20-D300-4FA8-89C9-1C155F2B7440}">
      <dsp:nvSpPr>
        <dsp:cNvPr id="0" name=""/>
        <dsp:cNvSpPr/>
      </dsp:nvSpPr>
      <dsp:spPr>
        <a:xfrm>
          <a:off x="6687845" y="0"/>
          <a:ext cx="2733808" cy="177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Webinars </a:t>
          </a:r>
        </a:p>
      </dsp:txBody>
      <dsp:txXfrm>
        <a:off x="7546888" y="38901"/>
        <a:ext cx="1835863" cy="1250364"/>
      </dsp:txXfrm>
    </dsp:sp>
    <dsp:sp modelId="{9D7A69B6-3959-4919-9AE1-733CB11BDFAF}">
      <dsp:nvSpPr>
        <dsp:cNvPr id="0" name=""/>
        <dsp:cNvSpPr/>
      </dsp:nvSpPr>
      <dsp:spPr>
        <a:xfrm>
          <a:off x="2227421" y="0"/>
          <a:ext cx="2733808" cy="177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Feedback </a:t>
          </a:r>
        </a:p>
      </dsp:txBody>
      <dsp:txXfrm>
        <a:off x="2266322" y="38901"/>
        <a:ext cx="1835863" cy="1250364"/>
      </dsp:txXfrm>
    </dsp:sp>
    <dsp:sp modelId="{FB753B9B-BA2D-4032-8A09-188904F9D0A3}">
      <dsp:nvSpPr>
        <dsp:cNvPr id="0" name=""/>
        <dsp:cNvSpPr/>
      </dsp:nvSpPr>
      <dsp:spPr>
        <a:xfrm>
          <a:off x="3372964" y="315439"/>
          <a:ext cx="2396232" cy="239623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Inzicht </a:t>
          </a:r>
        </a:p>
      </dsp:txBody>
      <dsp:txXfrm>
        <a:off x="4074804" y="1017279"/>
        <a:ext cx="1694392" cy="1694392"/>
      </dsp:txXfrm>
    </dsp:sp>
    <dsp:sp modelId="{C252E507-2F7F-4180-9808-C115959A61AE}">
      <dsp:nvSpPr>
        <dsp:cNvPr id="0" name=""/>
        <dsp:cNvSpPr/>
      </dsp:nvSpPr>
      <dsp:spPr>
        <a:xfrm rot="5400000">
          <a:off x="5879877" y="315439"/>
          <a:ext cx="2396232" cy="2396232"/>
        </a:xfrm>
        <a:prstGeom prst="pieWedg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Kennis </a:t>
          </a:r>
        </a:p>
      </dsp:txBody>
      <dsp:txXfrm rot="-5400000">
        <a:off x="5879877" y="1017279"/>
        <a:ext cx="1694392" cy="1694392"/>
      </dsp:txXfrm>
    </dsp:sp>
    <dsp:sp modelId="{345E8E36-60C4-44B0-9E59-65C505D91751}">
      <dsp:nvSpPr>
        <dsp:cNvPr id="0" name=""/>
        <dsp:cNvSpPr/>
      </dsp:nvSpPr>
      <dsp:spPr>
        <a:xfrm rot="10800000">
          <a:off x="5879877" y="2822352"/>
          <a:ext cx="2396232" cy="2396232"/>
        </a:xfrm>
        <a:prstGeom prst="pieWedg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Actie </a:t>
          </a:r>
        </a:p>
      </dsp:txBody>
      <dsp:txXfrm rot="10800000">
        <a:off x="5879877" y="2822352"/>
        <a:ext cx="1694392" cy="1694392"/>
      </dsp:txXfrm>
    </dsp:sp>
    <dsp:sp modelId="{6910CCA7-44BA-4853-9E60-016FE2AC92E1}">
      <dsp:nvSpPr>
        <dsp:cNvPr id="0" name=""/>
        <dsp:cNvSpPr/>
      </dsp:nvSpPr>
      <dsp:spPr>
        <a:xfrm rot="16200000">
          <a:off x="3372964" y="2822352"/>
          <a:ext cx="2396232" cy="2396232"/>
        </a:xfrm>
        <a:prstGeom prst="pieWedg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Motivatie </a:t>
          </a:r>
        </a:p>
      </dsp:txBody>
      <dsp:txXfrm rot="5400000">
        <a:off x="4074804" y="2822352"/>
        <a:ext cx="1694392" cy="1694392"/>
      </dsp:txXfrm>
    </dsp:sp>
    <dsp:sp modelId="{486CE1AE-DD8B-431D-AD81-133B5C1E6BCA}">
      <dsp:nvSpPr>
        <dsp:cNvPr id="0" name=""/>
        <dsp:cNvSpPr/>
      </dsp:nvSpPr>
      <dsp:spPr>
        <a:xfrm>
          <a:off x="5410869" y="2268950"/>
          <a:ext cx="827336" cy="71942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E8027-2374-48FC-94FB-9AB2AC6F8C89}">
      <dsp:nvSpPr>
        <dsp:cNvPr id="0" name=""/>
        <dsp:cNvSpPr/>
      </dsp:nvSpPr>
      <dsp:spPr>
        <a:xfrm rot="10800000">
          <a:off x="5410869" y="2545651"/>
          <a:ext cx="827336" cy="71942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E3FE-F98E-4E1F-A8C6-A3CFC5BD6C37}">
      <dsp:nvSpPr>
        <dsp:cNvPr id="0" name=""/>
        <dsp:cNvSpPr/>
      </dsp:nvSpPr>
      <dsp:spPr>
        <a:xfrm>
          <a:off x="7143258" y="3811512"/>
          <a:ext cx="2920041" cy="222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Meer koppelingen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Meer activiteiten</a:t>
          </a:r>
        </a:p>
      </dsp:txBody>
      <dsp:txXfrm>
        <a:off x="8068117" y="4416274"/>
        <a:ext cx="1946335" cy="1570049"/>
      </dsp:txXfrm>
    </dsp:sp>
    <dsp:sp modelId="{F911E955-AE8F-4C7A-9061-F57F75C96DB1}">
      <dsp:nvSpPr>
        <dsp:cNvPr id="0" name=""/>
        <dsp:cNvSpPr/>
      </dsp:nvSpPr>
      <dsp:spPr>
        <a:xfrm>
          <a:off x="2034764" y="3804022"/>
          <a:ext cx="2920041" cy="223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Meer </a:t>
          </a:r>
          <a:r>
            <a:rPr lang="nl-NL" sz="1600" kern="1200" dirty="0">
              <a:latin typeface="Calibri" panose="020F0502020204030204" pitchFamily="34" charset="0"/>
              <a:cs typeface="Calibri" panose="020F0502020204030204" pitchFamily="34" charset="0"/>
            </a:rPr>
            <a:t>transacties: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i="1" kern="1200" dirty="0"/>
            <a:t>Donaties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i="1" kern="1200" dirty="0" err="1"/>
            <a:t>Intersolve</a:t>
          </a:r>
          <a:r>
            <a:rPr lang="nl-NL" sz="1600" i="1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i="1" kern="1200" dirty="0"/>
            <a:t>Loterijen </a:t>
          </a:r>
          <a:endParaRPr lang="nl-NL" sz="1200" i="1" kern="1200" dirty="0"/>
        </a:p>
      </dsp:txBody>
      <dsp:txXfrm>
        <a:off x="2083940" y="4412858"/>
        <a:ext cx="1945677" cy="1580627"/>
      </dsp:txXfrm>
    </dsp:sp>
    <dsp:sp modelId="{E7F44E20-D300-4FA8-89C9-1C155F2B7440}">
      <dsp:nvSpPr>
        <dsp:cNvPr id="0" name=""/>
        <dsp:cNvSpPr/>
      </dsp:nvSpPr>
      <dsp:spPr>
        <a:xfrm>
          <a:off x="7017053" y="-30429"/>
          <a:ext cx="2920041" cy="1891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ACT &amp; Leefstijl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Gezondheid-waarden-model </a:t>
          </a:r>
        </a:p>
      </dsp:txBody>
      <dsp:txXfrm>
        <a:off x="7934617" y="11122"/>
        <a:ext cx="1960927" cy="1335541"/>
      </dsp:txXfrm>
    </dsp:sp>
    <dsp:sp modelId="{9D7A69B6-3959-4919-9AE1-733CB11BDFAF}">
      <dsp:nvSpPr>
        <dsp:cNvPr id="0" name=""/>
        <dsp:cNvSpPr/>
      </dsp:nvSpPr>
      <dsp:spPr>
        <a:xfrm>
          <a:off x="2034764" y="-41911"/>
          <a:ext cx="2920041" cy="1891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Rapportage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Beweegrichtlijn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ROI </a:t>
          </a:r>
        </a:p>
      </dsp:txBody>
      <dsp:txXfrm>
        <a:off x="2076315" y="-360"/>
        <a:ext cx="1960927" cy="1335541"/>
      </dsp:txXfrm>
    </dsp:sp>
    <dsp:sp modelId="{FB753B9B-BA2D-4032-8A09-188904F9D0A3}">
      <dsp:nvSpPr>
        <dsp:cNvPr id="0" name=""/>
        <dsp:cNvSpPr/>
      </dsp:nvSpPr>
      <dsp:spPr>
        <a:xfrm>
          <a:off x="3258344" y="381794"/>
          <a:ext cx="2559469" cy="255946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Inzicht </a:t>
          </a:r>
        </a:p>
      </dsp:txBody>
      <dsp:txXfrm>
        <a:off x="4007995" y="1131445"/>
        <a:ext cx="1809818" cy="1809818"/>
      </dsp:txXfrm>
    </dsp:sp>
    <dsp:sp modelId="{C252E507-2F7F-4180-9808-C115959A61AE}">
      <dsp:nvSpPr>
        <dsp:cNvPr id="0" name=""/>
        <dsp:cNvSpPr/>
      </dsp:nvSpPr>
      <dsp:spPr>
        <a:xfrm rot="5400000">
          <a:off x="5936035" y="381794"/>
          <a:ext cx="2559469" cy="2559469"/>
        </a:xfrm>
        <a:prstGeom prst="pieWedg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Kennis </a:t>
          </a:r>
        </a:p>
      </dsp:txBody>
      <dsp:txXfrm rot="-5400000">
        <a:off x="5936035" y="1131445"/>
        <a:ext cx="1809818" cy="1809818"/>
      </dsp:txXfrm>
    </dsp:sp>
    <dsp:sp modelId="{345E8E36-60C4-44B0-9E59-65C505D91751}">
      <dsp:nvSpPr>
        <dsp:cNvPr id="0" name=""/>
        <dsp:cNvSpPr/>
      </dsp:nvSpPr>
      <dsp:spPr>
        <a:xfrm rot="10800000">
          <a:off x="5936035" y="3059485"/>
          <a:ext cx="2559469" cy="2559469"/>
        </a:xfrm>
        <a:prstGeom prst="pieWedg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Actie </a:t>
          </a:r>
        </a:p>
      </dsp:txBody>
      <dsp:txXfrm rot="10800000">
        <a:off x="5936035" y="3059485"/>
        <a:ext cx="1809818" cy="1809818"/>
      </dsp:txXfrm>
    </dsp:sp>
    <dsp:sp modelId="{6910CCA7-44BA-4853-9E60-016FE2AC92E1}">
      <dsp:nvSpPr>
        <dsp:cNvPr id="0" name=""/>
        <dsp:cNvSpPr/>
      </dsp:nvSpPr>
      <dsp:spPr>
        <a:xfrm rot="16200000">
          <a:off x="3258344" y="3059485"/>
          <a:ext cx="2559469" cy="2559469"/>
        </a:xfrm>
        <a:prstGeom prst="pieWedg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Motivatie </a:t>
          </a:r>
        </a:p>
      </dsp:txBody>
      <dsp:txXfrm rot="5400000">
        <a:off x="4007995" y="3059485"/>
        <a:ext cx="1809818" cy="1809818"/>
      </dsp:txXfrm>
    </dsp:sp>
    <dsp:sp modelId="{486CE1AE-DD8B-431D-AD81-133B5C1E6BCA}">
      <dsp:nvSpPr>
        <dsp:cNvPr id="0" name=""/>
        <dsp:cNvSpPr/>
      </dsp:nvSpPr>
      <dsp:spPr>
        <a:xfrm>
          <a:off x="5435076" y="2468383"/>
          <a:ext cx="883696" cy="76843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E8027-2374-48FC-94FB-9AB2AC6F8C89}">
      <dsp:nvSpPr>
        <dsp:cNvPr id="0" name=""/>
        <dsp:cNvSpPr/>
      </dsp:nvSpPr>
      <dsp:spPr>
        <a:xfrm rot="10800000">
          <a:off x="5435076" y="2763934"/>
          <a:ext cx="883696" cy="768432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DFD8-274E-6874-4CFC-A0A02444F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436709-8CA6-838B-732A-70376C9D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32250-2207-9E5C-81F6-E1A748F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3AE14-181A-3AF3-C775-A7706B9D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7BC2AB-E93A-B121-84A0-1B741812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8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C6B21-30BB-5936-7063-BCCFA398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818341-6C10-EE11-62B8-5BF1B0851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22F4B-8470-FA24-A30B-2B9649F3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72C224-FC95-032F-ECFE-7F5B9E73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0D4310-8532-B8FF-009F-710C72A8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798661-15DA-1396-EED5-F3DA2CC64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FB7ADA-7AE9-6F73-AB11-426E3642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C7045-56D7-E18B-08FC-761ECFDB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BDA44-251C-3296-C9E1-C554D166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F7E216-4D22-3A41-1E53-99734B22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4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60BC3-3F52-1588-CDB2-9401DC0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92802-ECE8-0CD7-4A32-8577D445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BEDF8-0326-F859-35DA-3DC48A75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85E6F4-78C3-0334-CD4F-D974558E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3097A8-D116-1512-2811-C71D715A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4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4CB35-791B-9C1A-8A35-1FA02180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E3E312-2BB2-CFA2-DA1A-FC66E65B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B44E8-55E9-197F-23D1-9CFB846D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CDFF78-6722-0157-C119-D3E7B43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94BA4-57C1-B678-12E8-57552CB7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11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16BD0-99EC-90F7-5628-77E9B23E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1F535F-E462-65F3-3B88-92BFC2653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3BE233-645C-96AF-FAC7-6A4BE54F2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829FFD-2A5C-BD03-7659-4184ABC6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46D5DB-CEAE-3E57-555F-3B6A0B52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1CD711-F09D-4FA2-B272-104CB306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14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9DF9A-462B-635D-D962-76B21CAC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EE9D7-4A4C-C95D-6EBF-09BD8209E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E72CA6-72A2-8689-AF25-4F1FE303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36963D-8EF7-9DDD-4956-843CA83F8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2DA052-57E0-DFF7-E208-0F04829B1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84631E0-F91C-0874-D0EE-F8312D62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DB4147-EE73-E410-5897-44A94625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00BC1E-9A4E-AC1E-4A89-C965D522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8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10FF7-9D93-956A-3C6F-730A5850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236F04-98DE-600F-D5CA-AF49890F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2D40B5-4397-8E2A-89E6-4F3FBA6D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711A4A-17CD-1A0A-28A0-9D46DA8F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84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73E6A2-42D5-A3F0-3F19-F9BC40BC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D06518-42F9-6D88-BC39-A506EC25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1262BC-C5AA-74D7-DD7E-D21FA926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99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897DC-D4DB-E0AF-A3F5-C433AABA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8360B8-FA93-11CF-9544-931D96C8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631E5E-F39B-E401-999A-CA094357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3144A6-28B7-E9F8-DAD9-FE7B9A20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7F16F6-A21B-81F7-F31C-5085E9EE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2B33A1-3E3A-7CAD-8AF0-D04C38A6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5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46303-F6C4-D53E-C42C-708DDF0A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168132-3968-6C46-7573-BEDD5BBFB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B7F72F-5D70-381B-E5D0-1C8B76BD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BF843B-98AE-B365-8D3B-E3A3CB27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575F04-A04F-CDF9-B33D-41A7E960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FCF999-5ED9-333D-C506-2CE4F353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01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5321A3-A6DF-FC0F-2DDE-BD38F3C6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EE414E-FE29-70E0-AE69-22E3BB85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541F23-350B-49E6-4234-1D436E67F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F27A-CCB6-4140-9077-D6F33D018262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94989F-AB2E-CF17-C75E-3E5FA720F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996846-89B5-CF0C-4F47-F58B6CF56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7616-E340-4D55-A328-F4BACF0B5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39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90922-9444-E6E8-C081-D48C2760F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8000" b="1" dirty="0">
                <a:solidFill>
                  <a:schemeClr val="bg1"/>
                </a:solidFill>
              </a:rPr>
              <a:t>FITCOIN</a:t>
            </a:r>
            <a:r>
              <a:rPr lang="nl-NL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nl-NL" sz="8000" b="1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D37AD8-1539-0634-37BA-C7DA6E366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i="1" dirty="0"/>
              <a:t>Vliegwiel voor gezondheid en vitaliteit</a:t>
            </a:r>
          </a:p>
        </p:txBody>
      </p:sp>
    </p:spTree>
    <p:extLst>
      <p:ext uri="{BB962C8B-B14F-4D97-AF65-F5344CB8AC3E}">
        <p14:creationId xmlns:p14="http://schemas.microsoft.com/office/powerpoint/2010/main" val="297403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CAE03E2-1A7D-D5A3-DEB0-21598CCC6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70646"/>
              </p:ext>
            </p:extLst>
          </p:nvPr>
        </p:nvGraphicFramePr>
        <p:xfrm>
          <a:off x="228600" y="685800"/>
          <a:ext cx="11649075" cy="553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1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CAE03E2-1A7D-D5A3-DEB0-21598CCC6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220549"/>
              </p:ext>
            </p:extLst>
          </p:nvPr>
        </p:nvGraphicFramePr>
        <p:xfrm>
          <a:off x="238126" y="581026"/>
          <a:ext cx="1175385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1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Macintosh PowerPoint</Application>
  <PresentationFormat>Breedbeeld</PresentationFormat>
  <Paragraphs>25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FITCOIN®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FITCOIN®</dc:title>
  <dc:creator>rene.sielhorst@outlook.com</dc:creator>
  <cp:lastModifiedBy>Mathyn van Campenhout</cp:lastModifiedBy>
  <cp:revision>5</cp:revision>
  <dcterms:created xsi:type="dcterms:W3CDTF">2022-11-10T11:22:10Z</dcterms:created>
  <dcterms:modified xsi:type="dcterms:W3CDTF">2022-11-10T12:43:04Z</dcterms:modified>
</cp:coreProperties>
</file>